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2" r:id="rId2"/>
    <p:sldId id="256" r:id="rId3"/>
    <p:sldId id="283" r:id="rId4"/>
    <p:sldId id="270" r:id="rId5"/>
    <p:sldId id="259" r:id="rId6"/>
    <p:sldId id="261" r:id="rId7"/>
    <p:sldId id="262" r:id="rId8"/>
    <p:sldId id="271" r:id="rId9"/>
    <p:sldId id="263" r:id="rId10"/>
    <p:sldId id="265" r:id="rId11"/>
    <p:sldId id="281" r:id="rId12"/>
    <p:sldId id="264" r:id="rId13"/>
    <p:sldId id="266" r:id="rId14"/>
    <p:sldId id="268" r:id="rId15"/>
    <p:sldId id="258" r:id="rId16"/>
    <p:sldId id="276" r:id="rId17"/>
    <p:sldId id="277" r:id="rId18"/>
    <p:sldId id="275" r:id="rId19"/>
    <p:sldId id="273" r:id="rId20"/>
    <p:sldId id="274" r:id="rId21"/>
    <p:sldId id="280" r:id="rId22"/>
    <p:sldId id="278" r:id="rId23"/>
    <p:sldId id="296" r:id="rId24"/>
    <p:sldId id="269" r:id="rId25"/>
    <p:sldId id="284" r:id="rId26"/>
    <p:sldId id="285" r:id="rId27"/>
    <p:sldId id="287" r:id="rId28"/>
    <p:sldId id="257" r:id="rId29"/>
    <p:sldId id="289" r:id="rId30"/>
    <p:sldId id="306" r:id="rId31"/>
    <p:sldId id="290" r:id="rId32"/>
    <p:sldId id="292" r:id="rId33"/>
    <p:sldId id="260" r:id="rId34"/>
    <p:sldId id="311" r:id="rId35"/>
    <p:sldId id="310" r:id="rId36"/>
    <p:sldId id="297" r:id="rId37"/>
    <p:sldId id="298" r:id="rId38"/>
    <p:sldId id="300" r:id="rId39"/>
    <p:sldId id="301" r:id="rId40"/>
    <p:sldId id="302" r:id="rId41"/>
    <p:sldId id="304" r:id="rId42"/>
    <p:sldId id="288" r:id="rId43"/>
    <p:sldId id="305" r:id="rId44"/>
    <p:sldId id="308" r:id="rId45"/>
    <p:sldId id="293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6102" autoAdjust="0"/>
    <p:restoredTop sz="94660"/>
  </p:normalViewPr>
  <p:slideViewPr>
    <p:cSldViewPr snapToGrid="0">
      <p:cViewPr varScale="1">
        <p:scale>
          <a:sx n="74" d="100"/>
          <a:sy n="74" d="100"/>
        </p:scale>
        <p:origin x="43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65BE9C-8BD6-4A96-8FDA-A47522C1B1E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237DD39-4899-4257-A5BD-11B469467EE8}">
      <dgm:prSet/>
      <dgm:spPr/>
      <dgm:t>
        <a:bodyPr/>
        <a:lstStyle/>
        <a:p>
          <a:r>
            <a:rPr lang="en-US"/>
            <a:t>Dataset Collection</a:t>
          </a:r>
        </a:p>
      </dgm:t>
    </dgm:pt>
    <dgm:pt modelId="{1E43E6CE-EE0F-4A69-9FA3-BEEA10823D8B}" type="parTrans" cxnId="{00E5B9CF-7221-4974-912B-111F57079B55}">
      <dgm:prSet/>
      <dgm:spPr/>
      <dgm:t>
        <a:bodyPr/>
        <a:lstStyle/>
        <a:p>
          <a:endParaRPr lang="en-US"/>
        </a:p>
      </dgm:t>
    </dgm:pt>
    <dgm:pt modelId="{0002645A-A9D2-48C2-A7CA-972DF034EDE2}" type="sibTrans" cxnId="{00E5B9CF-7221-4974-912B-111F57079B55}">
      <dgm:prSet/>
      <dgm:spPr/>
      <dgm:t>
        <a:bodyPr/>
        <a:lstStyle/>
        <a:p>
          <a:endParaRPr lang="en-US"/>
        </a:p>
      </dgm:t>
    </dgm:pt>
    <dgm:pt modelId="{CE363FD2-C091-403D-8D21-5AFCD717AC0B}">
      <dgm:prSet/>
      <dgm:spPr/>
      <dgm:t>
        <a:bodyPr/>
        <a:lstStyle/>
        <a:p>
          <a:r>
            <a:rPr lang="en-US"/>
            <a:t>Training Model</a:t>
          </a:r>
        </a:p>
      </dgm:t>
    </dgm:pt>
    <dgm:pt modelId="{A773691E-DCF4-44F5-9208-C43C86F084D5}" type="parTrans" cxnId="{2BF06AFF-AB04-4E38-B272-5CF967F331F3}">
      <dgm:prSet/>
      <dgm:spPr/>
      <dgm:t>
        <a:bodyPr/>
        <a:lstStyle/>
        <a:p>
          <a:endParaRPr lang="en-US"/>
        </a:p>
      </dgm:t>
    </dgm:pt>
    <dgm:pt modelId="{1AE00558-5BED-402A-AB0C-C84004280C17}" type="sibTrans" cxnId="{2BF06AFF-AB04-4E38-B272-5CF967F331F3}">
      <dgm:prSet/>
      <dgm:spPr/>
      <dgm:t>
        <a:bodyPr/>
        <a:lstStyle/>
        <a:p>
          <a:endParaRPr lang="en-US"/>
        </a:p>
      </dgm:t>
    </dgm:pt>
    <dgm:pt modelId="{DB762565-18DF-4E45-A2E0-F99A8BCD75BC}">
      <dgm:prSet/>
      <dgm:spPr/>
      <dgm:t>
        <a:bodyPr/>
        <a:lstStyle/>
        <a:p>
          <a:r>
            <a:rPr lang="en-US" dirty="0"/>
            <a:t>Test Model</a:t>
          </a:r>
        </a:p>
      </dgm:t>
    </dgm:pt>
    <dgm:pt modelId="{6C2D6F6F-95D5-40FD-A3A4-2F5664B3DC09}" type="parTrans" cxnId="{F296BFB4-176F-4480-8586-5221FE825E9E}">
      <dgm:prSet/>
      <dgm:spPr/>
      <dgm:t>
        <a:bodyPr/>
        <a:lstStyle/>
        <a:p>
          <a:endParaRPr lang="en-US"/>
        </a:p>
      </dgm:t>
    </dgm:pt>
    <dgm:pt modelId="{74B43C35-6AE2-48F9-A0F1-FA4DACF298BF}" type="sibTrans" cxnId="{F296BFB4-176F-4480-8586-5221FE825E9E}">
      <dgm:prSet/>
      <dgm:spPr/>
      <dgm:t>
        <a:bodyPr/>
        <a:lstStyle/>
        <a:p>
          <a:endParaRPr lang="en-US"/>
        </a:p>
      </dgm:t>
    </dgm:pt>
    <dgm:pt modelId="{4ACAF812-377D-462D-BDEE-403690151AF5}" type="pres">
      <dgm:prSet presAssocID="{7465BE9C-8BD6-4A96-8FDA-A47522C1B1E2}" presName="root" presStyleCnt="0">
        <dgm:presLayoutVars>
          <dgm:dir/>
          <dgm:resizeHandles val="exact"/>
        </dgm:presLayoutVars>
      </dgm:prSet>
      <dgm:spPr/>
    </dgm:pt>
    <dgm:pt modelId="{6C7ED076-0949-4BCD-BF12-6C1AD411AEF1}" type="pres">
      <dgm:prSet presAssocID="{7237DD39-4899-4257-A5BD-11B469467EE8}" presName="compNode" presStyleCnt="0"/>
      <dgm:spPr/>
    </dgm:pt>
    <dgm:pt modelId="{47F70883-53C3-476A-9A6E-C7B02EADC850}" type="pres">
      <dgm:prSet presAssocID="{7237DD39-4899-4257-A5BD-11B469467EE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F1DC0D48-86D7-4C8E-B7CE-B5CE82409D22}" type="pres">
      <dgm:prSet presAssocID="{7237DD39-4899-4257-A5BD-11B469467EE8}" presName="spaceRect" presStyleCnt="0"/>
      <dgm:spPr/>
    </dgm:pt>
    <dgm:pt modelId="{87798801-91DD-4519-B4DC-E1EEB6B66C90}" type="pres">
      <dgm:prSet presAssocID="{7237DD39-4899-4257-A5BD-11B469467EE8}" presName="textRect" presStyleLbl="revTx" presStyleIdx="0" presStyleCnt="3">
        <dgm:presLayoutVars>
          <dgm:chMax val="1"/>
          <dgm:chPref val="1"/>
        </dgm:presLayoutVars>
      </dgm:prSet>
      <dgm:spPr/>
    </dgm:pt>
    <dgm:pt modelId="{539E1FDB-40D5-4758-8AC8-6129A8EAC078}" type="pres">
      <dgm:prSet presAssocID="{0002645A-A9D2-48C2-A7CA-972DF034EDE2}" presName="sibTrans" presStyleCnt="0"/>
      <dgm:spPr/>
    </dgm:pt>
    <dgm:pt modelId="{4A8CB9D4-0B61-4A07-899F-4A817B12955F}" type="pres">
      <dgm:prSet presAssocID="{CE363FD2-C091-403D-8D21-5AFCD717AC0B}" presName="compNode" presStyleCnt="0"/>
      <dgm:spPr/>
    </dgm:pt>
    <dgm:pt modelId="{4B2FBC60-EC5C-4187-AA24-01B7D84EF1CE}" type="pres">
      <dgm:prSet presAssocID="{CE363FD2-C091-403D-8D21-5AFCD717AC0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5B1CD799-9E1D-4498-9807-9129D23386F9}" type="pres">
      <dgm:prSet presAssocID="{CE363FD2-C091-403D-8D21-5AFCD717AC0B}" presName="spaceRect" presStyleCnt="0"/>
      <dgm:spPr/>
    </dgm:pt>
    <dgm:pt modelId="{3C0D4BDF-99C9-4DA0-89A4-37DBA152D554}" type="pres">
      <dgm:prSet presAssocID="{CE363FD2-C091-403D-8D21-5AFCD717AC0B}" presName="textRect" presStyleLbl="revTx" presStyleIdx="1" presStyleCnt="3">
        <dgm:presLayoutVars>
          <dgm:chMax val="1"/>
          <dgm:chPref val="1"/>
        </dgm:presLayoutVars>
      </dgm:prSet>
      <dgm:spPr/>
    </dgm:pt>
    <dgm:pt modelId="{6A0BB8A7-02B7-4DFC-834A-84F006129DFE}" type="pres">
      <dgm:prSet presAssocID="{1AE00558-5BED-402A-AB0C-C84004280C17}" presName="sibTrans" presStyleCnt="0"/>
      <dgm:spPr/>
    </dgm:pt>
    <dgm:pt modelId="{17C729F9-3918-4F0F-AC17-A104B7F57D5C}" type="pres">
      <dgm:prSet presAssocID="{DB762565-18DF-4E45-A2E0-F99A8BCD75BC}" presName="compNode" presStyleCnt="0"/>
      <dgm:spPr/>
    </dgm:pt>
    <dgm:pt modelId="{13908AE3-BB91-424B-96F7-441237CA49E1}" type="pres">
      <dgm:prSet presAssocID="{DB762565-18DF-4E45-A2E0-F99A8BCD75B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64D692D-31F1-45FE-8030-F848E666FD0D}" type="pres">
      <dgm:prSet presAssocID="{DB762565-18DF-4E45-A2E0-F99A8BCD75BC}" presName="spaceRect" presStyleCnt="0"/>
      <dgm:spPr/>
    </dgm:pt>
    <dgm:pt modelId="{A1EA1862-C740-4539-B139-487C797565CA}" type="pres">
      <dgm:prSet presAssocID="{DB762565-18DF-4E45-A2E0-F99A8BCD75B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C935622-C633-4C31-97F4-40B8017D4B46}" type="presOf" srcId="{CE363FD2-C091-403D-8D21-5AFCD717AC0B}" destId="{3C0D4BDF-99C9-4DA0-89A4-37DBA152D554}" srcOrd="0" destOrd="0" presId="urn:microsoft.com/office/officeart/2018/2/layout/IconLabelList"/>
    <dgm:cxn modelId="{67BC4A36-8ED8-4FA0-9CBA-A3030477806E}" type="presOf" srcId="{7465BE9C-8BD6-4A96-8FDA-A47522C1B1E2}" destId="{4ACAF812-377D-462D-BDEE-403690151AF5}" srcOrd="0" destOrd="0" presId="urn:microsoft.com/office/officeart/2018/2/layout/IconLabelList"/>
    <dgm:cxn modelId="{03BF184D-AEF6-4E14-A12D-851077B61879}" type="presOf" srcId="{7237DD39-4899-4257-A5BD-11B469467EE8}" destId="{87798801-91DD-4519-B4DC-E1EEB6B66C90}" srcOrd="0" destOrd="0" presId="urn:microsoft.com/office/officeart/2018/2/layout/IconLabelList"/>
    <dgm:cxn modelId="{F296BFB4-176F-4480-8586-5221FE825E9E}" srcId="{7465BE9C-8BD6-4A96-8FDA-A47522C1B1E2}" destId="{DB762565-18DF-4E45-A2E0-F99A8BCD75BC}" srcOrd="2" destOrd="0" parTransId="{6C2D6F6F-95D5-40FD-A3A4-2F5664B3DC09}" sibTransId="{74B43C35-6AE2-48F9-A0F1-FA4DACF298BF}"/>
    <dgm:cxn modelId="{00E5B9CF-7221-4974-912B-111F57079B55}" srcId="{7465BE9C-8BD6-4A96-8FDA-A47522C1B1E2}" destId="{7237DD39-4899-4257-A5BD-11B469467EE8}" srcOrd="0" destOrd="0" parTransId="{1E43E6CE-EE0F-4A69-9FA3-BEEA10823D8B}" sibTransId="{0002645A-A9D2-48C2-A7CA-972DF034EDE2}"/>
    <dgm:cxn modelId="{B86552ED-4A02-4AD5-8807-13515E72CD9C}" type="presOf" srcId="{DB762565-18DF-4E45-A2E0-F99A8BCD75BC}" destId="{A1EA1862-C740-4539-B139-487C797565CA}" srcOrd="0" destOrd="0" presId="urn:microsoft.com/office/officeart/2018/2/layout/IconLabelList"/>
    <dgm:cxn modelId="{2BF06AFF-AB04-4E38-B272-5CF967F331F3}" srcId="{7465BE9C-8BD6-4A96-8FDA-A47522C1B1E2}" destId="{CE363FD2-C091-403D-8D21-5AFCD717AC0B}" srcOrd="1" destOrd="0" parTransId="{A773691E-DCF4-44F5-9208-C43C86F084D5}" sibTransId="{1AE00558-5BED-402A-AB0C-C84004280C17}"/>
    <dgm:cxn modelId="{6F2D76BB-17B5-4843-A2B1-BB9F7AC8ABA4}" type="presParOf" srcId="{4ACAF812-377D-462D-BDEE-403690151AF5}" destId="{6C7ED076-0949-4BCD-BF12-6C1AD411AEF1}" srcOrd="0" destOrd="0" presId="urn:microsoft.com/office/officeart/2018/2/layout/IconLabelList"/>
    <dgm:cxn modelId="{E52EA50E-E4CF-4257-B853-082CDD990C06}" type="presParOf" srcId="{6C7ED076-0949-4BCD-BF12-6C1AD411AEF1}" destId="{47F70883-53C3-476A-9A6E-C7B02EADC850}" srcOrd="0" destOrd="0" presId="urn:microsoft.com/office/officeart/2018/2/layout/IconLabelList"/>
    <dgm:cxn modelId="{B2F71EF5-BC2A-41D5-95B2-D7CA761AE6D6}" type="presParOf" srcId="{6C7ED076-0949-4BCD-BF12-6C1AD411AEF1}" destId="{F1DC0D48-86D7-4C8E-B7CE-B5CE82409D22}" srcOrd="1" destOrd="0" presId="urn:microsoft.com/office/officeart/2018/2/layout/IconLabelList"/>
    <dgm:cxn modelId="{D5CA0029-7139-4CAA-A82E-981555580885}" type="presParOf" srcId="{6C7ED076-0949-4BCD-BF12-6C1AD411AEF1}" destId="{87798801-91DD-4519-B4DC-E1EEB6B66C90}" srcOrd="2" destOrd="0" presId="urn:microsoft.com/office/officeart/2018/2/layout/IconLabelList"/>
    <dgm:cxn modelId="{121104CE-FBB7-4DCB-9AC4-5AF21FCA8F69}" type="presParOf" srcId="{4ACAF812-377D-462D-BDEE-403690151AF5}" destId="{539E1FDB-40D5-4758-8AC8-6129A8EAC078}" srcOrd="1" destOrd="0" presId="urn:microsoft.com/office/officeart/2018/2/layout/IconLabelList"/>
    <dgm:cxn modelId="{40042E87-9EF9-4557-A1C0-0C240C829DBD}" type="presParOf" srcId="{4ACAF812-377D-462D-BDEE-403690151AF5}" destId="{4A8CB9D4-0B61-4A07-899F-4A817B12955F}" srcOrd="2" destOrd="0" presId="urn:microsoft.com/office/officeart/2018/2/layout/IconLabelList"/>
    <dgm:cxn modelId="{13987571-AE81-4B0E-949D-4305C0D85947}" type="presParOf" srcId="{4A8CB9D4-0B61-4A07-899F-4A817B12955F}" destId="{4B2FBC60-EC5C-4187-AA24-01B7D84EF1CE}" srcOrd="0" destOrd="0" presId="urn:microsoft.com/office/officeart/2018/2/layout/IconLabelList"/>
    <dgm:cxn modelId="{FC9092ED-5C05-432E-A20B-1FBE81F4F90B}" type="presParOf" srcId="{4A8CB9D4-0B61-4A07-899F-4A817B12955F}" destId="{5B1CD799-9E1D-4498-9807-9129D23386F9}" srcOrd="1" destOrd="0" presId="urn:microsoft.com/office/officeart/2018/2/layout/IconLabelList"/>
    <dgm:cxn modelId="{A3105C32-A37A-4723-BF43-17701AA3761D}" type="presParOf" srcId="{4A8CB9D4-0B61-4A07-899F-4A817B12955F}" destId="{3C0D4BDF-99C9-4DA0-89A4-37DBA152D554}" srcOrd="2" destOrd="0" presId="urn:microsoft.com/office/officeart/2018/2/layout/IconLabelList"/>
    <dgm:cxn modelId="{48D62D18-A878-4034-BE0C-2316A5C81761}" type="presParOf" srcId="{4ACAF812-377D-462D-BDEE-403690151AF5}" destId="{6A0BB8A7-02B7-4DFC-834A-84F006129DFE}" srcOrd="3" destOrd="0" presId="urn:microsoft.com/office/officeart/2018/2/layout/IconLabelList"/>
    <dgm:cxn modelId="{8077D0DF-B20C-42C4-B536-C8F7E88D23FD}" type="presParOf" srcId="{4ACAF812-377D-462D-BDEE-403690151AF5}" destId="{17C729F9-3918-4F0F-AC17-A104B7F57D5C}" srcOrd="4" destOrd="0" presId="urn:microsoft.com/office/officeart/2018/2/layout/IconLabelList"/>
    <dgm:cxn modelId="{2F1CF85E-13A8-4947-BB00-072DF1A8D1BC}" type="presParOf" srcId="{17C729F9-3918-4F0F-AC17-A104B7F57D5C}" destId="{13908AE3-BB91-424B-96F7-441237CA49E1}" srcOrd="0" destOrd="0" presId="urn:microsoft.com/office/officeart/2018/2/layout/IconLabelList"/>
    <dgm:cxn modelId="{9F8B63B8-B18B-4E49-A86A-E0C6FEA7E606}" type="presParOf" srcId="{17C729F9-3918-4F0F-AC17-A104B7F57D5C}" destId="{A64D692D-31F1-45FE-8030-F848E666FD0D}" srcOrd="1" destOrd="0" presId="urn:microsoft.com/office/officeart/2018/2/layout/IconLabelList"/>
    <dgm:cxn modelId="{1FFFDB8B-5FAD-45A3-A2AC-C245B63DAE4D}" type="presParOf" srcId="{17C729F9-3918-4F0F-AC17-A104B7F57D5C}" destId="{A1EA1862-C740-4539-B139-487C797565C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B8B2E7-2CCC-4ADC-BC38-FFA69264977B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B2D87CB-15C7-47C9-8BAF-D884C35BB530}">
      <dgm:prSet custT="1"/>
      <dgm:spPr/>
      <dgm:t>
        <a:bodyPr/>
        <a:lstStyle/>
        <a:p>
          <a:r>
            <a:rPr lang="en-US" sz="1400" b="1" i="0" dirty="0"/>
            <a:t> Load the Dataset</a:t>
          </a:r>
          <a:endParaRPr lang="en-US" sz="1400" b="1" dirty="0"/>
        </a:p>
      </dgm:t>
    </dgm:pt>
    <dgm:pt modelId="{BEB6F79A-97FF-4B26-8C21-02A487C1EE22}" type="parTrans" cxnId="{7FD52E02-0419-4CE8-B670-2CA4CC5B16CE}">
      <dgm:prSet/>
      <dgm:spPr/>
      <dgm:t>
        <a:bodyPr/>
        <a:lstStyle/>
        <a:p>
          <a:endParaRPr lang="en-US"/>
        </a:p>
      </dgm:t>
    </dgm:pt>
    <dgm:pt modelId="{83D747F2-7E07-4446-9A35-50C83B51C18E}" type="sibTrans" cxnId="{7FD52E02-0419-4CE8-B670-2CA4CC5B16CE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5EFFABEF-F00B-433E-A53C-B92277296C97}">
      <dgm:prSet/>
      <dgm:spPr/>
      <dgm:t>
        <a:bodyPr/>
        <a:lstStyle/>
        <a:p>
          <a:r>
            <a:rPr lang="en-US" b="1" dirty="0"/>
            <a:t>Visualize and preprocess</a:t>
          </a:r>
        </a:p>
      </dgm:t>
    </dgm:pt>
    <dgm:pt modelId="{71F9AA2B-A891-4CB9-A4D2-515797174F34}" type="parTrans" cxnId="{8A98A024-D74D-47FB-A7B9-9BE158F7036B}">
      <dgm:prSet/>
      <dgm:spPr/>
      <dgm:t>
        <a:bodyPr/>
        <a:lstStyle/>
        <a:p>
          <a:endParaRPr lang="en-US"/>
        </a:p>
      </dgm:t>
    </dgm:pt>
    <dgm:pt modelId="{F7C56E87-9F30-4E3D-9E73-39E5E558DA71}" type="sibTrans" cxnId="{8A98A024-D74D-47FB-A7B9-9BE158F7036B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4AB5DE24-4997-4886-AEEE-E9193AB4D213}">
      <dgm:prSet/>
      <dgm:spPr/>
      <dgm:t>
        <a:bodyPr/>
        <a:lstStyle/>
        <a:p>
          <a:pPr algn="l"/>
          <a:r>
            <a:rPr lang="en-US" b="1" i="0" dirty="0"/>
            <a:t>Split dataset into training set and test set</a:t>
          </a:r>
          <a:endParaRPr lang="en-US" b="1" dirty="0"/>
        </a:p>
      </dgm:t>
    </dgm:pt>
    <dgm:pt modelId="{31B24B18-0E5E-4EA1-8F01-4D5EC8297679}" type="parTrans" cxnId="{0F5178CC-E292-4868-A125-7A1308940746}">
      <dgm:prSet/>
      <dgm:spPr/>
      <dgm:t>
        <a:bodyPr/>
        <a:lstStyle/>
        <a:p>
          <a:endParaRPr lang="en-US"/>
        </a:p>
      </dgm:t>
    </dgm:pt>
    <dgm:pt modelId="{79097AE2-8C57-48BA-952B-FBF7E99F5356}" type="sibTrans" cxnId="{0F5178CC-E292-4868-A125-7A1308940746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4C485F6D-938B-41A7-AEC4-6ABE613DCAAB}">
      <dgm:prSet/>
      <dgm:spPr/>
      <dgm:t>
        <a:bodyPr/>
        <a:lstStyle/>
        <a:p>
          <a:r>
            <a:rPr lang="en-US" b="1" i="0" dirty="0"/>
            <a:t> Fit Simple Linear Regression model to training set</a:t>
          </a:r>
          <a:endParaRPr lang="en-US" b="1" dirty="0"/>
        </a:p>
      </dgm:t>
    </dgm:pt>
    <dgm:pt modelId="{43E9E293-E2C0-47CE-B9C3-7D2F15CEDE1B}" type="parTrans" cxnId="{38EC1B7D-D181-4233-A959-89B5BDC00F14}">
      <dgm:prSet/>
      <dgm:spPr/>
      <dgm:t>
        <a:bodyPr/>
        <a:lstStyle/>
        <a:p>
          <a:endParaRPr lang="en-US"/>
        </a:p>
      </dgm:t>
    </dgm:pt>
    <dgm:pt modelId="{C24F704D-203E-4274-A9F0-713A13BD65EE}" type="sibTrans" cxnId="{38EC1B7D-D181-4233-A959-89B5BDC00F14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E9AF33BF-1686-488B-AE72-AEE04FB4A970}">
      <dgm:prSet/>
      <dgm:spPr/>
      <dgm:t>
        <a:bodyPr/>
        <a:lstStyle/>
        <a:p>
          <a:r>
            <a:rPr lang="en-US" b="1" i="0" dirty="0"/>
            <a:t> Predict the test set</a:t>
          </a:r>
          <a:endParaRPr lang="en-US" b="1" dirty="0"/>
        </a:p>
      </dgm:t>
    </dgm:pt>
    <dgm:pt modelId="{A987DD18-183F-4961-8D86-1DC38A9605C5}" type="parTrans" cxnId="{75F5F003-E9A2-438B-9917-00F81EE7ED20}">
      <dgm:prSet/>
      <dgm:spPr/>
      <dgm:t>
        <a:bodyPr/>
        <a:lstStyle/>
        <a:p>
          <a:endParaRPr lang="en-US"/>
        </a:p>
      </dgm:t>
    </dgm:pt>
    <dgm:pt modelId="{E675AFD6-D99A-4373-9177-371A78FDFE59}" type="sibTrans" cxnId="{75F5F003-E9A2-438B-9917-00F81EE7ED20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BEC94360-7B65-4FFF-B9D3-E535103A1B3B}">
      <dgm:prSet/>
      <dgm:spPr/>
      <dgm:t>
        <a:bodyPr/>
        <a:lstStyle/>
        <a:p>
          <a:r>
            <a:rPr lang="en-US" b="1" i="0" dirty="0"/>
            <a:t>Visualizing the Results</a:t>
          </a:r>
          <a:endParaRPr lang="en-US" b="1" dirty="0"/>
        </a:p>
      </dgm:t>
    </dgm:pt>
    <dgm:pt modelId="{CBB2F6FD-93EF-4A24-B2A6-33F9424B2E5E}" type="parTrans" cxnId="{808C145F-0CBA-4E92-B0E8-C47A17AC57AC}">
      <dgm:prSet/>
      <dgm:spPr/>
      <dgm:t>
        <a:bodyPr/>
        <a:lstStyle/>
        <a:p>
          <a:endParaRPr lang="en-US"/>
        </a:p>
      </dgm:t>
    </dgm:pt>
    <dgm:pt modelId="{FB6AA119-D60E-4BE2-BF09-8FC91E9C8444}" type="sibTrans" cxnId="{808C145F-0CBA-4E92-B0E8-C47A17AC57AC}">
      <dgm:prSet phldrT="6" phldr="0"/>
      <dgm:spPr/>
      <dgm:t>
        <a:bodyPr/>
        <a:lstStyle/>
        <a:p>
          <a:r>
            <a:rPr lang="en-US"/>
            <a:t>6</a:t>
          </a:r>
        </a:p>
      </dgm:t>
    </dgm:pt>
    <dgm:pt modelId="{3C766A1C-8ECB-4555-84B0-24E057EE729A}">
      <dgm:prSet/>
      <dgm:spPr/>
      <dgm:t>
        <a:bodyPr/>
        <a:lstStyle/>
        <a:p>
          <a:r>
            <a:rPr lang="en-US" b="1" i="0" dirty="0"/>
            <a:t>Make new predictions</a:t>
          </a:r>
          <a:endParaRPr lang="en-US" b="1" dirty="0"/>
        </a:p>
      </dgm:t>
    </dgm:pt>
    <dgm:pt modelId="{858A4C57-E27D-495B-A1DB-A7CBBFD2B79F}" type="parTrans" cxnId="{BF654798-3F8C-4C61-B1B1-CB5588C05904}">
      <dgm:prSet/>
      <dgm:spPr/>
      <dgm:t>
        <a:bodyPr/>
        <a:lstStyle/>
        <a:p>
          <a:endParaRPr lang="en-US"/>
        </a:p>
      </dgm:t>
    </dgm:pt>
    <dgm:pt modelId="{B370AACF-3DF8-44C1-ADA6-B1B9C1D4FD34}" type="sibTrans" cxnId="{BF654798-3F8C-4C61-B1B1-CB5588C05904}">
      <dgm:prSet phldrT="7" phldr="0"/>
      <dgm:spPr/>
      <dgm:t>
        <a:bodyPr/>
        <a:lstStyle/>
        <a:p>
          <a:r>
            <a:rPr lang="en-US"/>
            <a:t>7</a:t>
          </a:r>
        </a:p>
      </dgm:t>
    </dgm:pt>
    <dgm:pt modelId="{63E68C20-6C99-4AE7-9C57-A2A947084295}" type="pres">
      <dgm:prSet presAssocID="{42B8B2E7-2CCC-4ADC-BC38-FFA69264977B}" presName="linearFlow" presStyleCnt="0">
        <dgm:presLayoutVars>
          <dgm:dir/>
          <dgm:animLvl val="lvl"/>
          <dgm:resizeHandles val="exact"/>
        </dgm:presLayoutVars>
      </dgm:prSet>
      <dgm:spPr/>
    </dgm:pt>
    <dgm:pt modelId="{6795F5C8-678C-4565-954C-0562E56904E8}" type="pres">
      <dgm:prSet presAssocID="{2B2D87CB-15C7-47C9-8BAF-D884C35BB530}" presName="compositeNode" presStyleCnt="0"/>
      <dgm:spPr/>
    </dgm:pt>
    <dgm:pt modelId="{07A7F94D-37C1-497D-BA34-07E705BD1144}" type="pres">
      <dgm:prSet presAssocID="{2B2D87CB-15C7-47C9-8BAF-D884C35BB53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6D825AC-3706-488E-ADB0-C214FCAA334C}" type="pres">
      <dgm:prSet presAssocID="{2B2D87CB-15C7-47C9-8BAF-D884C35BB530}" presName="parSh" presStyleCnt="0"/>
      <dgm:spPr/>
    </dgm:pt>
    <dgm:pt modelId="{A747821F-1517-4A51-9A1E-753A257023F4}" type="pres">
      <dgm:prSet presAssocID="{2B2D87CB-15C7-47C9-8BAF-D884C35BB530}" presName="lineNode" presStyleLbl="alignAccFollowNode1" presStyleIdx="0" presStyleCnt="21"/>
      <dgm:spPr/>
    </dgm:pt>
    <dgm:pt modelId="{241131DF-32C8-4A2F-89C5-C2B7ABF1E1CF}" type="pres">
      <dgm:prSet presAssocID="{2B2D87CB-15C7-47C9-8BAF-D884C35BB530}" presName="lineArrowNode" presStyleLbl="alignAccFollowNode1" presStyleIdx="1" presStyleCnt="21"/>
      <dgm:spPr/>
    </dgm:pt>
    <dgm:pt modelId="{9DE9A7B5-A6AD-4470-8F4C-F0BA53B18D39}" type="pres">
      <dgm:prSet presAssocID="{83D747F2-7E07-4446-9A35-50C83B51C18E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045DBCFD-97A2-47B2-9301-06EDAE5FCF54}" type="pres">
      <dgm:prSet presAssocID="{83D747F2-7E07-4446-9A35-50C83B51C18E}" presName="spacerBetweenCircleAndCallout" presStyleCnt="0">
        <dgm:presLayoutVars/>
      </dgm:prSet>
      <dgm:spPr/>
    </dgm:pt>
    <dgm:pt modelId="{C770EF57-6551-4797-8BD3-14BEE0768EC1}" type="pres">
      <dgm:prSet presAssocID="{2B2D87CB-15C7-47C9-8BAF-D884C35BB530}" presName="nodeText" presStyleLbl="alignAccFollowNode1" presStyleIdx="2" presStyleCnt="21">
        <dgm:presLayoutVars>
          <dgm:bulletEnabled val="1"/>
        </dgm:presLayoutVars>
      </dgm:prSet>
      <dgm:spPr/>
    </dgm:pt>
    <dgm:pt modelId="{81B454F1-3FB4-469B-9527-5146479FA016}" type="pres">
      <dgm:prSet presAssocID="{83D747F2-7E07-4446-9A35-50C83B51C18E}" presName="sibTransComposite" presStyleCnt="0"/>
      <dgm:spPr/>
    </dgm:pt>
    <dgm:pt modelId="{C84C328E-B7DF-4727-89A8-3980B7E7A3BD}" type="pres">
      <dgm:prSet presAssocID="{5EFFABEF-F00B-433E-A53C-B92277296C97}" presName="compositeNode" presStyleCnt="0"/>
      <dgm:spPr/>
    </dgm:pt>
    <dgm:pt modelId="{14B90BB4-60E4-47F1-9699-DB69FC8A1928}" type="pres">
      <dgm:prSet presAssocID="{5EFFABEF-F00B-433E-A53C-B92277296C9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D66CC5A-6137-44C8-8E95-9496FAAB28DB}" type="pres">
      <dgm:prSet presAssocID="{5EFFABEF-F00B-433E-A53C-B92277296C97}" presName="parSh" presStyleCnt="0"/>
      <dgm:spPr/>
    </dgm:pt>
    <dgm:pt modelId="{079202EE-5A0A-4A5A-950B-862A876ABEC3}" type="pres">
      <dgm:prSet presAssocID="{5EFFABEF-F00B-433E-A53C-B92277296C97}" presName="lineNode" presStyleLbl="alignAccFollowNode1" presStyleIdx="3" presStyleCnt="21"/>
      <dgm:spPr/>
    </dgm:pt>
    <dgm:pt modelId="{2FF6EA94-2559-4CC9-AFC4-F8F466501223}" type="pres">
      <dgm:prSet presAssocID="{5EFFABEF-F00B-433E-A53C-B92277296C97}" presName="lineArrowNode" presStyleLbl="alignAccFollowNode1" presStyleIdx="4" presStyleCnt="21"/>
      <dgm:spPr/>
    </dgm:pt>
    <dgm:pt modelId="{C8E9B71C-F9CB-4184-B3F7-960507CAA0D4}" type="pres">
      <dgm:prSet presAssocID="{F7C56E87-9F30-4E3D-9E73-39E5E558DA71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16D4C0BD-90EF-4D37-8510-159F5A0222C3}" type="pres">
      <dgm:prSet presAssocID="{F7C56E87-9F30-4E3D-9E73-39E5E558DA71}" presName="spacerBetweenCircleAndCallout" presStyleCnt="0">
        <dgm:presLayoutVars/>
      </dgm:prSet>
      <dgm:spPr/>
    </dgm:pt>
    <dgm:pt modelId="{E5E485BC-2681-4FBF-A156-95FC72EF421A}" type="pres">
      <dgm:prSet presAssocID="{5EFFABEF-F00B-433E-A53C-B92277296C97}" presName="nodeText" presStyleLbl="alignAccFollowNode1" presStyleIdx="5" presStyleCnt="21">
        <dgm:presLayoutVars>
          <dgm:bulletEnabled val="1"/>
        </dgm:presLayoutVars>
      </dgm:prSet>
      <dgm:spPr/>
    </dgm:pt>
    <dgm:pt modelId="{D75DA185-276C-49A3-9F08-DA9B35CA5ABC}" type="pres">
      <dgm:prSet presAssocID="{F7C56E87-9F30-4E3D-9E73-39E5E558DA71}" presName="sibTransComposite" presStyleCnt="0"/>
      <dgm:spPr/>
    </dgm:pt>
    <dgm:pt modelId="{47D9303D-A1D0-4284-A31B-0F00AD2C5457}" type="pres">
      <dgm:prSet presAssocID="{4AB5DE24-4997-4886-AEEE-E9193AB4D213}" presName="compositeNode" presStyleCnt="0"/>
      <dgm:spPr/>
    </dgm:pt>
    <dgm:pt modelId="{87F5A4D7-7EB6-434E-A31B-65233881BE16}" type="pres">
      <dgm:prSet presAssocID="{4AB5DE24-4997-4886-AEEE-E9193AB4D21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FD42D8A-4361-42E0-8180-643935A082FA}" type="pres">
      <dgm:prSet presAssocID="{4AB5DE24-4997-4886-AEEE-E9193AB4D213}" presName="parSh" presStyleCnt="0"/>
      <dgm:spPr/>
    </dgm:pt>
    <dgm:pt modelId="{866F58C0-CBD0-4001-84E5-DA4975448C84}" type="pres">
      <dgm:prSet presAssocID="{4AB5DE24-4997-4886-AEEE-E9193AB4D213}" presName="lineNode" presStyleLbl="alignAccFollowNode1" presStyleIdx="6" presStyleCnt="21"/>
      <dgm:spPr/>
    </dgm:pt>
    <dgm:pt modelId="{B5D4532C-F8C0-42D8-8B00-335062BE0A2E}" type="pres">
      <dgm:prSet presAssocID="{4AB5DE24-4997-4886-AEEE-E9193AB4D213}" presName="lineArrowNode" presStyleLbl="alignAccFollowNode1" presStyleIdx="7" presStyleCnt="21"/>
      <dgm:spPr/>
    </dgm:pt>
    <dgm:pt modelId="{E253E6AD-0113-44FA-AAE4-23C667112923}" type="pres">
      <dgm:prSet presAssocID="{79097AE2-8C57-48BA-952B-FBF7E99F5356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C962F852-5A0F-46F0-93E0-CE72DE5EBE44}" type="pres">
      <dgm:prSet presAssocID="{79097AE2-8C57-48BA-952B-FBF7E99F5356}" presName="spacerBetweenCircleAndCallout" presStyleCnt="0">
        <dgm:presLayoutVars/>
      </dgm:prSet>
      <dgm:spPr/>
    </dgm:pt>
    <dgm:pt modelId="{8F365469-03C1-4E8F-A497-128C33E00818}" type="pres">
      <dgm:prSet presAssocID="{4AB5DE24-4997-4886-AEEE-E9193AB4D213}" presName="nodeText" presStyleLbl="alignAccFollowNode1" presStyleIdx="8" presStyleCnt="21">
        <dgm:presLayoutVars>
          <dgm:bulletEnabled val="1"/>
        </dgm:presLayoutVars>
      </dgm:prSet>
      <dgm:spPr/>
    </dgm:pt>
    <dgm:pt modelId="{91E602C8-F6ED-4797-97B7-72839D8495CA}" type="pres">
      <dgm:prSet presAssocID="{79097AE2-8C57-48BA-952B-FBF7E99F5356}" presName="sibTransComposite" presStyleCnt="0"/>
      <dgm:spPr/>
    </dgm:pt>
    <dgm:pt modelId="{24D27AE6-8790-4D12-AEB0-07EFE3372E2C}" type="pres">
      <dgm:prSet presAssocID="{4C485F6D-938B-41A7-AEC4-6ABE613DCAAB}" presName="compositeNode" presStyleCnt="0"/>
      <dgm:spPr/>
    </dgm:pt>
    <dgm:pt modelId="{A4852F0A-C98E-4CBD-9302-B01F362E8579}" type="pres">
      <dgm:prSet presAssocID="{4C485F6D-938B-41A7-AEC4-6ABE613DCAA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1B7CDCA-3ED8-44ED-8420-6D71CD129885}" type="pres">
      <dgm:prSet presAssocID="{4C485F6D-938B-41A7-AEC4-6ABE613DCAAB}" presName="parSh" presStyleCnt="0"/>
      <dgm:spPr/>
    </dgm:pt>
    <dgm:pt modelId="{C1EA9617-A3F3-418C-8046-C57E0A16507E}" type="pres">
      <dgm:prSet presAssocID="{4C485F6D-938B-41A7-AEC4-6ABE613DCAAB}" presName="lineNode" presStyleLbl="alignAccFollowNode1" presStyleIdx="9" presStyleCnt="21"/>
      <dgm:spPr/>
    </dgm:pt>
    <dgm:pt modelId="{767810C0-C751-4D24-B1CC-57AFD9853218}" type="pres">
      <dgm:prSet presAssocID="{4C485F6D-938B-41A7-AEC4-6ABE613DCAAB}" presName="lineArrowNode" presStyleLbl="alignAccFollowNode1" presStyleIdx="10" presStyleCnt="21"/>
      <dgm:spPr/>
    </dgm:pt>
    <dgm:pt modelId="{6AB65CF3-6DC6-4427-8B89-B2AA8B79C144}" type="pres">
      <dgm:prSet presAssocID="{C24F704D-203E-4274-A9F0-713A13BD65EE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60ACAEB3-7E80-471B-B7F7-0EEE60A79D82}" type="pres">
      <dgm:prSet presAssocID="{C24F704D-203E-4274-A9F0-713A13BD65EE}" presName="spacerBetweenCircleAndCallout" presStyleCnt="0">
        <dgm:presLayoutVars/>
      </dgm:prSet>
      <dgm:spPr/>
    </dgm:pt>
    <dgm:pt modelId="{9F8469B8-ADE2-4C0D-AADF-63E3BB8AA887}" type="pres">
      <dgm:prSet presAssocID="{4C485F6D-938B-41A7-AEC4-6ABE613DCAAB}" presName="nodeText" presStyleLbl="alignAccFollowNode1" presStyleIdx="11" presStyleCnt="21">
        <dgm:presLayoutVars>
          <dgm:bulletEnabled val="1"/>
        </dgm:presLayoutVars>
      </dgm:prSet>
      <dgm:spPr/>
    </dgm:pt>
    <dgm:pt modelId="{EA37CD65-8AAC-4C3E-939C-A5546463ABE5}" type="pres">
      <dgm:prSet presAssocID="{C24F704D-203E-4274-A9F0-713A13BD65EE}" presName="sibTransComposite" presStyleCnt="0"/>
      <dgm:spPr/>
    </dgm:pt>
    <dgm:pt modelId="{1159F57D-00AE-45B2-BF06-F27F17BA5687}" type="pres">
      <dgm:prSet presAssocID="{E9AF33BF-1686-488B-AE72-AEE04FB4A970}" presName="compositeNode" presStyleCnt="0"/>
      <dgm:spPr/>
    </dgm:pt>
    <dgm:pt modelId="{D84852B4-582D-4A9C-8F55-4311620996EB}" type="pres">
      <dgm:prSet presAssocID="{E9AF33BF-1686-488B-AE72-AEE04FB4A97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9783871-9E65-4143-8FFD-B3BEA9A2239E}" type="pres">
      <dgm:prSet presAssocID="{E9AF33BF-1686-488B-AE72-AEE04FB4A970}" presName="parSh" presStyleCnt="0"/>
      <dgm:spPr/>
    </dgm:pt>
    <dgm:pt modelId="{FE87BC49-CE5E-4ADA-B7E0-8964AA6E5BEF}" type="pres">
      <dgm:prSet presAssocID="{E9AF33BF-1686-488B-AE72-AEE04FB4A970}" presName="lineNode" presStyleLbl="alignAccFollowNode1" presStyleIdx="12" presStyleCnt="21"/>
      <dgm:spPr/>
    </dgm:pt>
    <dgm:pt modelId="{107879BE-8028-475D-BF87-98A7362EE026}" type="pres">
      <dgm:prSet presAssocID="{E9AF33BF-1686-488B-AE72-AEE04FB4A970}" presName="lineArrowNode" presStyleLbl="alignAccFollowNode1" presStyleIdx="13" presStyleCnt="21"/>
      <dgm:spPr/>
    </dgm:pt>
    <dgm:pt modelId="{D6AAC5E1-92B5-43BC-8E17-58F25236EA40}" type="pres">
      <dgm:prSet presAssocID="{E675AFD6-D99A-4373-9177-371A78FDFE59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5A46E06C-2F6B-4375-9D42-7BC29FED9821}" type="pres">
      <dgm:prSet presAssocID="{E675AFD6-D99A-4373-9177-371A78FDFE59}" presName="spacerBetweenCircleAndCallout" presStyleCnt="0">
        <dgm:presLayoutVars/>
      </dgm:prSet>
      <dgm:spPr/>
    </dgm:pt>
    <dgm:pt modelId="{91013077-A226-4EF3-8947-6CCE90C6AA56}" type="pres">
      <dgm:prSet presAssocID="{E9AF33BF-1686-488B-AE72-AEE04FB4A970}" presName="nodeText" presStyleLbl="alignAccFollowNode1" presStyleIdx="14" presStyleCnt="21">
        <dgm:presLayoutVars>
          <dgm:bulletEnabled val="1"/>
        </dgm:presLayoutVars>
      </dgm:prSet>
      <dgm:spPr/>
    </dgm:pt>
    <dgm:pt modelId="{6542E2E1-FAF6-4BD0-9951-94E54ABA9104}" type="pres">
      <dgm:prSet presAssocID="{E675AFD6-D99A-4373-9177-371A78FDFE59}" presName="sibTransComposite" presStyleCnt="0"/>
      <dgm:spPr/>
    </dgm:pt>
    <dgm:pt modelId="{709F6424-66B7-482C-8C71-1D57CE4C9B08}" type="pres">
      <dgm:prSet presAssocID="{BEC94360-7B65-4FFF-B9D3-E535103A1B3B}" presName="compositeNode" presStyleCnt="0"/>
      <dgm:spPr/>
    </dgm:pt>
    <dgm:pt modelId="{32C26646-D60B-4651-8A3F-0390B416B330}" type="pres">
      <dgm:prSet presAssocID="{BEC94360-7B65-4FFF-B9D3-E535103A1B3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C06AFE9-6885-48DE-9D0E-F5CC4378C90D}" type="pres">
      <dgm:prSet presAssocID="{BEC94360-7B65-4FFF-B9D3-E535103A1B3B}" presName="parSh" presStyleCnt="0"/>
      <dgm:spPr/>
    </dgm:pt>
    <dgm:pt modelId="{CFDB78B2-AA7D-4C36-8EC9-03734803F683}" type="pres">
      <dgm:prSet presAssocID="{BEC94360-7B65-4FFF-B9D3-E535103A1B3B}" presName="lineNode" presStyleLbl="alignAccFollowNode1" presStyleIdx="15" presStyleCnt="21"/>
      <dgm:spPr/>
    </dgm:pt>
    <dgm:pt modelId="{126C12C9-FBC4-4396-A8F5-32B549F4DA64}" type="pres">
      <dgm:prSet presAssocID="{BEC94360-7B65-4FFF-B9D3-E535103A1B3B}" presName="lineArrowNode" presStyleLbl="alignAccFollowNode1" presStyleIdx="16" presStyleCnt="21"/>
      <dgm:spPr/>
    </dgm:pt>
    <dgm:pt modelId="{C0A3FE68-E3D5-4388-B87F-88DB541DF394}" type="pres">
      <dgm:prSet presAssocID="{FB6AA119-D60E-4BE2-BF09-8FC91E9C8444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48FEBC09-F3EB-430E-83B6-2E0885549B95}" type="pres">
      <dgm:prSet presAssocID="{FB6AA119-D60E-4BE2-BF09-8FC91E9C8444}" presName="spacerBetweenCircleAndCallout" presStyleCnt="0">
        <dgm:presLayoutVars/>
      </dgm:prSet>
      <dgm:spPr/>
    </dgm:pt>
    <dgm:pt modelId="{6974F369-2360-4484-9F47-90BB3E12B445}" type="pres">
      <dgm:prSet presAssocID="{BEC94360-7B65-4FFF-B9D3-E535103A1B3B}" presName="nodeText" presStyleLbl="alignAccFollowNode1" presStyleIdx="17" presStyleCnt="21">
        <dgm:presLayoutVars>
          <dgm:bulletEnabled val="1"/>
        </dgm:presLayoutVars>
      </dgm:prSet>
      <dgm:spPr/>
    </dgm:pt>
    <dgm:pt modelId="{B94F7DB2-6954-4217-8E40-076FAAE26A86}" type="pres">
      <dgm:prSet presAssocID="{FB6AA119-D60E-4BE2-BF09-8FC91E9C8444}" presName="sibTransComposite" presStyleCnt="0"/>
      <dgm:spPr/>
    </dgm:pt>
    <dgm:pt modelId="{52F2EA8B-5237-47CF-BA75-B340F13B2CEA}" type="pres">
      <dgm:prSet presAssocID="{3C766A1C-8ECB-4555-84B0-24E057EE729A}" presName="compositeNode" presStyleCnt="0"/>
      <dgm:spPr/>
    </dgm:pt>
    <dgm:pt modelId="{F4241649-022E-4D39-BA5A-7CE959E88C49}" type="pres">
      <dgm:prSet presAssocID="{3C766A1C-8ECB-4555-84B0-24E057EE729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39F95CD-3B77-40AE-B7CB-3515E6D64626}" type="pres">
      <dgm:prSet presAssocID="{3C766A1C-8ECB-4555-84B0-24E057EE729A}" presName="parSh" presStyleCnt="0"/>
      <dgm:spPr/>
    </dgm:pt>
    <dgm:pt modelId="{A982255D-181A-4D8A-9F7F-82E95620D44A}" type="pres">
      <dgm:prSet presAssocID="{3C766A1C-8ECB-4555-84B0-24E057EE729A}" presName="lineNode" presStyleLbl="alignAccFollowNode1" presStyleIdx="18" presStyleCnt="21"/>
      <dgm:spPr/>
    </dgm:pt>
    <dgm:pt modelId="{14EB1508-944D-4810-825D-ADDA3E5D4456}" type="pres">
      <dgm:prSet presAssocID="{3C766A1C-8ECB-4555-84B0-24E057EE729A}" presName="lineArrowNode" presStyleLbl="alignAccFollowNode1" presStyleIdx="19" presStyleCnt="21"/>
      <dgm:spPr/>
    </dgm:pt>
    <dgm:pt modelId="{6923997C-24B6-46E8-8E59-876BC97AF0EA}" type="pres">
      <dgm:prSet presAssocID="{B370AACF-3DF8-44C1-ADA6-B1B9C1D4FD34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9E9E9F00-14A6-47E2-8CF6-47DE42C21B27}" type="pres">
      <dgm:prSet presAssocID="{B370AACF-3DF8-44C1-ADA6-B1B9C1D4FD34}" presName="spacerBetweenCircleAndCallout" presStyleCnt="0">
        <dgm:presLayoutVars/>
      </dgm:prSet>
      <dgm:spPr/>
    </dgm:pt>
    <dgm:pt modelId="{657C7FE3-6F91-47C0-BC8B-069DFD264059}" type="pres">
      <dgm:prSet presAssocID="{3C766A1C-8ECB-4555-84B0-24E057EE729A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7FD52E02-0419-4CE8-B670-2CA4CC5B16CE}" srcId="{42B8B2E7-2CCC-4ADC-BC38-FFA69264977B}" destId="{2B2D87CB-15C7-47C9-8BAF-D884C35BB530}" srcOrd="0" destOrd="0" parTransId="{BEB6F79A-97FF-4B26-8C21-02A487C1EE22}" sibTransId="{83D747F2-7E07-4446-9A35-50C83B51C18E}"/>
    <dgm:cxn modelId="{75F5F003-E9A2-438B-9917-00F81EE7ED20}" srcId="{42B8B2E7-2CCC-4ADC-BC38-FFA69264977B}" destId="{E9AF33BF-1686-488B-AE72-AEE04FB4A970}" srcOrd="4" destOrd="0" parTransId="{A987DD18-183F-4961-8D86-1DC38A9605C5}" sibTransId="{E675AFD6-D99A-4373-9177-371A78FDFE59}"/>
    <dgm:cxn modelId="{8A98A024-D74D-47FB-A7B9-9BE158F7036B}" srcId="{42B8B2E7-2CCC-4ADC-BC38-FFA69264977B}" destId="{5EFFABEF-F00B-433E-A53C-B92277296C97}" srcOrd="1" destOrd="0" parTransId="{71F9AA2B-A891-4CB9-A4D2-515797174F34}" sibTransId="{F7C56E87-9F30-4E3D-9E73-39E5E558DA71}"/>
    <dgm:cxn modelId="{9A98C025-7249-4FDC-874A-A1D3B6BF7B7B}" type="presOf" srcId="{83D747F2-7E07-4446-9A35-50C83B51C18E}" destId="{9DE9A7B5-A6AD-4470-8F4C-F0BA53B18D39}" srcOrd="0" destOrd="0" presId="urn:microsoft.com/office/officeart/2016/7/layout/LinearArrowProcessNumbered"/>
    <dgm:cxn modelId="{16FEAD2F-451F-44FC-A7A5-B302074924A8}" type="presOf" srcId="{E9AF33BF-1686-488B-AE72-AEE04FB4A970}" destId="{91013077-A226-4EF3-8947-6CCE90C6AA56}" srcOrd="0" destOrd="0" presId="urn:microsoft.com/office/officeart/2016/7/layout/LinearArrowProcessNumbered"/>
    <dgm:cxn modelId="{9E32D931-7836-42F6-B9E9-1872A2ADD921}" type="presOf" srcId="{79097AE2-8C57-48BA-952B-FBF7E99F5356}" destId="{E253E6AD-0113-44FA-AAE4-23C667112923}" srcOrd="0" destOrd="0" presId="urn:microsoft.com/office/officeart/2016/7/layout/LinearArrowProcessNumbered"/>
    <dgm:cxn modelId="{8D20C63E-3B7A-442E-BE64-93F4493078BD}" type="presOf" srcId="{5EFFABEF-F00B-433E-A53C-B92277296C97}" destId="{E5E485BC-2681-4FBF-A156-95FC72EF421A}" srcOrd="0" destOrd="0" presId="urn:microsoft.com/office/officeart/2016/7/layout/LinearArrowProcessNumbered"/>
    <dgm:cxn modelId="{808C145F-0CBA-4E92-B0E8-C47A17AC57AC}" srcId="{42B8B2E7-2CCC-4ADC-BC38-FFA69264977B}" destId="{BEC94360-7B65-4FFF-B9D3-E535103A1B3B}" srcOrd="5" destOrd="0" parTransId="{CBB2F6FD-93EF-4A24-B2A6-33F9424B2E5E}" sibTransId="{FB6AA119-D60E-4BE2-BF09-8FC91E9C8444}"/>
    <dgm:cxn modelId="{BE5EB360-C9B3-4487-9FD9-3ACAEF7A8E67}" type="presOf" srcId="{4AB5DE24-4997-4886-AEEE-E9193AB4D213}" destId="{8F365469-03C1-4E8F-A497-128C33E00818}" srcOrd="0" destOrd="0" presId="urn:microsoft.com/office/officeart/2016/7/layout/LinearArrowProcessNumbered"/>
    <dgm:cxn modelId="{5C060D4E-F437-4CC6-BA5D-C8428ECB178A}" type="presOf" srcId="{42B8B2E7-2CCC-4ADC-BC38-FFA69264977B}" destId="{63E68C20-6C99-4AE7-9C57-A2A947084295}" srcOrd="0" destOrd="0" presId="urn:microsoft.com/office/officeart/2016/7/layout/LinearArrowProcessNumbered"/>
    <dgm:cxn modelId="{38EC1B7D-D181-4233-A959-89B5BDC00F14}" srcId="{42B8B2E7-2CCC-4ADC-BC38-FFA69264977B}" destId="{4C485F6D-938B-41A7-AEC4-6ABE613DCAAB}" srcOrd="3" destOrd="0" parTransId="{43E9E293-E2C0-47CE-B9C3-7D2F15CEDE1B}" sibTransId="{C24F704D-203E-4274-A9F0-713A13BD65EE}"/>
    <dgm:cxn modelId="{20546586-B648-4C35-96B5-C6D19F672510}" type="presOf" srcId="{FB6AA119-D60E-4BE2-BF09-8FC91E9C8444}" destId="{C0A3FE68-E3D5-4388-B87F-88DB541DF394}" srcOrd="0" destOrd="0" presId="urn:microsoft.com/office/officeart/2016/7/layout/LinearArrowProcessNumbered"/>
    <dgm:cxn modelId="{A979FC94-7196-4837-8377-D1218A3F914A}" type="presOf" srcId="{C24F704D-203E-4274-A9F0-713A13BD65EE}" destId="{6AB65CF3-6DC6-4427-8B89-B2AA8B79C144}" srcOrd="0" destOrd="0" presId="urn:microsoft.com/office/officeart/2016/7/layout/LinearArrowProcessNumbered"/>
    <dgm:cxn modelId="{BF654798-3F8C-4C61-B1B1-CB5588C05904}" srcId="{42B8B2E7-2CCC-4ADC-BC38-FFA69264977B}" destId="{3C766A1C-8ECB-4555-84B0-24E057EE729A}" srcOrd="6" destOrd="0" parTransId="{858A4C57-E27D-495B-A1DB-A7CBBFD2B79F}" sibTransId="{B370AACF-3DF8-44C1-ADA6-B1B9C1D4FD34}"/>
    <dgm:cxn modelId="{C1589E98-80C6-4EF0-86B7-5F549F1235E1}" type="presOf" srcId="{4C485F6D-938B-41A7-AEC4-6ABE613DCAAB}" destId="{9F8469B8-ADE2-4C0D-AADF-63E3BB8AA887}" srcOrd="0" destOrd="0" presId="urn:microsoft.com/office/officeart/2016/7/layout/LinearArrowProcessNumbered"/>
    <dgm:cxn modelId="{E6F258A5-5AD0-47D2-A62E-C63F4BBD5E70}" type="presOf" srcId="{B370AACF-3DF8-44C1-ADA6-B1B9C1D4FD34}" destId="{6923997C-24B6-46E8-8E59-876BC97AF0EA}" srcOrd="0" destOrd="0" presId="urn:microsoft.com/office/officeart/2016/7/layout/LinearArrowProcessNumbered"/>
    <dgm:cxn modelId="{7207F3AC-9D90-40EC-B176-CFAA11152B11}" type="presOf" srcId="{2B2D87CB-15C7-47C9-8BAF-D884C35BB530}" destId="{C770EF57-6551-4797-8BD3-14BEE0768EC1}" srcOrd="0" destOrd="0" presId="urn:microsoft.com/office/officeart/2016/7/layout/LinearArrowProcessNumbered"/>
    <dgm:cxn modelId="{F87831BA-6F59-4EC5-B1CE-9650585BF397}" type="presOf" srcId="{E675AFD6-D99A-4373-9177-371A78FDFE59}" destId="{D6AAC5E1-92B5-43BC-8E17-58F25236EA40}" srcOrd="0" destOrd="0" presId="urn:microsoft.com/office/officeart/2016/7/layout/LinearArrowProcessNumbered"/>
    <dgm:cxn modelId="{0F5178CC-E292-4868-A125-7A1308940746}" srcId="{42B8B2E7-2CCC-4ADC-BC38-FFA69264977B}" destId="{4AB5DE24-4997-4886-AEEE-E9193AB4D213}" srcOrd="2" destOrd="0" parTransId="{31B24B18-0E5E-4EA1-8F01-4D5EC8297679}" sibTransId="{79097AE2-8C57-48BA-952B-FBF7E99F5356}"/>
    <dgm:cxn modelId="{E31A16DA-4A73-4E7A-BDF7-987D74E21D27}" type="presOf" srcId="{3C766A1C-8ECB-4555-84B0-24E057EE729A}" destId="{657C7FE3-6F91-47C0-BC8B-069DFD264059}" srcOrd="0" destOrd="0" presId="urn:microsoft.com/office/officeart/2016/7/layout/LinearArrowProcessNumbered"/>
    <dgm:cxn modelId="{A2B3C3F0-EDFA-4D04-9F59-378D70CA1EAD}" type="presOf" srcId="{BEC94360-7B65-4FFF-B9D3-E535103A1B3B}" destId="{6974F369-2360-4484-9F47-90BB3E12B445}" srcOrd="0" destOrd="0" presId="urn:microsoft.com/office/officeart/2016/7/layout/LinearArrowProcessNumbered"/>
    <dgm:cxn modelId="{AAA2F7F9-1B6C-4DF3-99F9-F3771B3FA541}" type="presOf" srcId="{F7C56E87-9F30-4E3D-9E73-39E5E558DA71}" destId="{C8E9B71C-F9CB-4184-B3F7-960507CAA0D4}" srcOrd="0" destOrd="0" presId="urn:microsoft.com/office/officeart/2016/7/layout/LinearArrowProcessNumbered"/>
    <dgm:cxn modelId="{B2BEEC0D-7674-47C2-9651-EC15CBECD57E}" type="presParOf" srcId="{63E68C20-6C99-4AE7-9C57-A2A947084295}" destId="{6795F5C8-678C-4565-954C-0562E56904E8}" srcOrd="0" destOrd="0" presId="urn:microsoft.com/office/officeart/2016/7/layout/LinearArrowProcessNumbered"/>
    <dgm:cxn modelId="{54124652-5006-43EE-BA28-C72D563C5F64}" type="presParOf" srcId="{6795F5C8-678C-4565-954C-0562E56904E8}" destId="{07A7F94D-37C1-497D-BA34-07E705BD1144}" srcOrd="0" destOrd="0" presId="urn:microsoft.com/office/officeart/2016/7/layout/LinearArrowProcessNumbered"/>
    <dgm:cxn modelId="{269E6ADC-ADCE-4CFF-A3DA-92BEC4542BF7}" type="presParOf" srcId="{6795F5C8-678C-4565-954C-0562E56904E8}" destId="{F6D825AC-3706-488E-ADB0-C214FCAA334C}" srcOrd="1" destOrd="0" presId="urn:microsoft.com/office/officeart/2016/7/layout/LinearArrowProcessNumbered"/>
    <dgm:cxn modelId="{85F131B0-68B8-4991-9913-5D24D5A67469}" type="presParOf" srcId="{F6D825AC-3706-488E-ADB0-C214FCAA334C}" destId="{A747821F-1517-4A51-9A1E-753A257023F4}" srcOrd="0" destOrd="0" presId="urn:microsoft.com/office/officeart/2016/7/layout/LinearArrowProcessNumbered"/>
    <dgm:cxn modelId="{8007A230-52AC-487F-A811-065145096C96}" type="presParOf" srcId="{F6D825AC-3706-488E-ADB0-C214FCAA334C}" destId="{241131DF-32C8-4A2F-89C5-C2B7ABF1E1CF}" srcOrd="1" destOrd="0" presId="urn:microsoft.com/office/officeart/2016/7/layout/LinearArrowProcessNumbered"/>
    <dgm:cxn modelId="{596ADB5E-9B9C-4FC4-8EE9-E451CD0EA945}" type="presParOf" srcId="{F6D825AC-3706-488E-ADB0-C214FCAA334C}" destId="{9DE9A7B5-A6AD-4470-8F4C-F0BA53B18D39}" srcOrd="2" destOrd="0" presId="urn:microsoft.com/office/officeart/2016/7/layout/LinearArrowProcessNumbered"/>
    <dgm:cxn modelId="{BC37B597-C76E-4194-8F5B-DFD61990508A}" type="presParOf" srcId="{F6D825AC-3706-488E-ADB0-C214FCAA334C}" destId="{045DBCFD-97A2-47B2-9301-06EDAE5FCF54}" srcOrd="3" destOrd="0" presId="urn:microsoft.com/office/officeart/2016/7/layout/LinearArrowProcessNumbered"/>
    <dgm:cxn modelId="{B24F143F-A79C-4ACD-9C0C-D33B0182A1CE}" type="presParOf" srcId="{6795F5C8-678C-4565-954C-0562E56904E8}" destId="{C770EF57-6551-4797-8BD3-14BEE0768EC1}" srcOrd="2" destOrd="0" presId="urn:microsoft.com/office/officeart/2016/7/layout/LinearArrowProcessNumbered"/>
    <dgm:cxn modelId="{B604E388-A1C6-4669-B3E4-48A43320A085}" type="presParOf" srcId="{63E68C20-6C99-4AE7-9C57-A2A947084295}" destId="{81B454F1-3FB4-469B-9527-5146479FA016}" srcOrd="1" destOrd="0" presId="urn:microsoft.com/office/officeart/2016/7/layout/LinearArrowProcessNumbered"/>
    <dgm:cxn modelId="{EEC83DEA-992F-4FA2-89D2-6881A259B4DC}" type="presParOf" srcId="{63E68C20-6C99-4AE7-9C57-A2A947084295}" destId="{C84C328E-B7DF-4727-89A8-3980B7E7A3BD}" srcOrd="2" destOrd="0" presId="urn:microsoft.com/office/officeart/2016/7/layout/LinearArrowProcessNumbered"/>
    <dgm:cxn modelId="{4F2C6BAA-9503-4927-BF95-388B2ED69B27}" type="presParOf" srcId="{C84C328E-B7DF-4727-89A8-3980B7E7A3BD}" destId="{14B90BB4-60E4-47F1-9699-DB69FC8A1928}" srcOrd="0" destOrd="0" presId="urn:microsoft.com/office/officeart/2016/7/layout/LinearArrowProcessNumbered"/>
    <dgm:cxn modelId="{B3B718BF-B2E5-4BB8-99B9-F8FBB7D92423}" type="presParOf" srcId="{C84C328E-B7DF-4727-89A8-3980B7E7A3BD}" destId="{7D66CC5A-6137-44C8-8E95-9496FAAB28DB}" srcOrd="1" destOrd="0" presId="urn:microsoft.com/office/officeart/2016/7/layout/LinearArrowProcessNumbered"/>
    <dgm:cxn modelId="{CDCFB568-CAF5-491F-9033-05E940114E41}" type="presParOf" srcId="{7D66CC5A-6137-44C8-8E95-9496FAAB28DB}" destId="{079202EE-5A0A-4A5A-950B-862A876ABEC3}" srcOrd="0" destOrd="0" presId="urn:microsoft.com/office/officeart/2016/7/layout/LinearArrowProcessNumbered"/>
    <dgm:cxn modelId="{DBD63252-6866-47FA-A2BD-702317484DFD}" type="presParOf" srcId="{7D66CC5A-6137-44C8-8E95-9496FAAB28DB}" destId="{2FF6EA94-2559-4CC9-AFC4-F8F466501223}" srcOrd="1" destOrd="0" presId="urn:microsoft.com/office/officeart/2016/7/layout/LinearArrowProcessNumbered"/>
    <dgm:cxn modelId="{7E00CCC2-8B66-4493-BD9C-D5149927FA06}" type="presParOf" srcId="{7D66CC5A-6137-44C8-8E95-9496FAAB28DB}" destId="{C8E9B71C-F9CB-4184-B3F7-960507CAA0D4}" srcOrd="2" destOrd="0" presId="urn:microsoft.com/office/officeart/2016/7/layout/LinearArrowProcessNumbered"/>
    <dgm:cxn modelId="{BF99E6E7-AD78-4FCB-A1DE-1D2C42C04101}" type="presParOf" srcId="{7D66CC5A-6137-44C8-8E95-9496FAAB28DB}" destId="{16D4C0BD-90EF-4D37-8510-159F5A0222C3}" srcOrd="3" destOrd="0" presId="urn:microsoft.com/office/officeart/2016/7/layout/LinearArrowProcessNumbered"/>
    <dgm:cxn modelId="{34A4FD3B-23F4-4ADE-8C51-CDD9E9125788}" type="presParOf" srcId="{C84C328E-B7DF-4727-89A8-3980B7E7A3BD}" destId="{E5E485BC-2681-4FBF-A156-95FC72EF421A}" srcOrd="2" destOrd="0" presId="urn:microsoft.com/office/officeart/2016/7/layout/LinearArrowProcessNumbered"/>
    <dgm:cxn modelId="{B336FBDB-EC88-4616-A893-FE09F2E1AD73}" type="presParOf" srcId="{63E68C20-6C99-4AE7-9C57-A2A947084295}" destId="{D75DA185-276C-49A3-9F08-DA9B35CA5ABC}" srcOrd="3" destOrd="0" presId="urn:microsoft.com/office/officeart/2016/7/layout/LinearArrowProcessNumbered"/>
    <dgm:cxn modelId="{286FF21F-07BC-46EA-B7F8-65AC3B0D7E3E}" type="presParOf" srcId="{63E68C20-6C99-4AE7-9C57-A2A947084295}" destId="{47D9303D-A1D0-4284-A31B-0F00AD2C5457}" srcOrd="4" destOrd="0" presId="urn:microsoft.com/office/officeart/2016/7/layout/LinearArrowProcessNumbered"/>
    <dgm:cxn modelId="{AC4BC065-1509-475B-A603-7EE2395E2ABF}" type="presParOf" srcId="{47D9303D-A1D0-4284-A31B-0F00AD2C5457}" destId="{87F5A4D7-7EB6-434E-A31B-65233881BE16}" srcOrd="0" destOrd="0" presId="urn:microsoft.com/office/officeart/2016/7/layout/LinearArrowProcessNumbered"/>
    <dgm:cxn modelId="{C18ECD23-9DBE-4473-A3F1-1FD74EBE0B00}" type="presParOf" srcId="{47D9303D-A1D0-4284-A31B-0F00AD2C5457}" destId="{DFD42D8A-4361-42E0-8180-643935A082FA}" srcOrd="1" destOrd="0" presId="urn:microsoft.com/office/officeart/2016/7/layout/LinearArrowProcessNumbered"/>
    <dgm:cxn modelId="{1745D8FF-DA1B-4CA5-93ED-D8C91D5CF5EA}" type="presParOf" srcId="{DFD42D8A-4361-42E0-8180-643935A082FA}" destId="{866F58C0-CBD0-4001-84E5-DA4975448C84}" srcOrd="0" destOrd="0" presId="urn:microsoft.com/office/officeart/2016/7/layout/LinearArrowProcessNumbered"/>
    <dgm:cxn modelId="{9DC39002-0569-4BDF-8E50-3B6305D4FBE4}" type="presParOf" srcId="{DFD42D8A-4361-42E0-8180-643935A082FA}" destId="{B5D4532C-F8C0-42D8-8B00-335062BE0A2E}" srcOrd="1" destOrd="0" presId="urn:microsoft.com/office/officeart/2016/7/layout/LinearArrowProcessNumbered"/>
    <dgm:cxn modelId="{CC1EC776-8198-49BB-B331-1EA6E2F23981}" type="presParOf" srcId="{DFD42D8A-4361-42E0-8180-643935A082FA}" destId="{E253E6AD-0113-44FA-AAE4-23C667112923}" srcOrd="2" destOrd="0" presId="urn:microsoft.com/office/officeart/2016/7/layout/LinearArrowProcessNumbered"/>
    <dgm:cxn modelId="{2C7679B2-7EC7-4D6F-87B5-A8F4D22F8CB3}" type="presParOf" srcId="{DFD42D8A-4361-42E0-8180-643935A082FA}" destId="{C962F852-5A0F-46F0-93E0-CE72DE5EBE44}" srcOrd="3" destOrd="0" presId="urn:microsoft.com/office/officeart/2016/7/layout/LinearArrowProcessNumbered"/>
    <dgm:cxn modelId="{FB7440EB-9D9D-4690-8027-182CDB8C916C}" type="presParOf" srcId="{47D9303D-A1D0-4284-A31B-0F00AD2C5457}" destId="{8F365469-03C1-4E8F-A497-128C33E00818}" srcOrd="2" destOrd="0" presId="urn:microsoft.com/office/officeart/2016/7/layout/LinearArrowProcessNumbered"/>
    <dgm:cxn modelId="{649E2D93-8D13-4A19-A48A-25EBA674048E}" type="presParOf" srcId="{63E68C20-6C99-4AE7-9C57-A2A947084295}" destId="{91E602C8-F6ED-4797-97B7-72839D8495CA}" srcOrd="5" destOrd="0" presId="urn:microsoft.com/office/officeart/2016/7/layout/LinearArrowProcessNumbered"/>
    <dgm:cxn modelId="{FCC85E21-DE91-4E99-912B-52A95DCA1788}" type="presParOf" srcId="{63E68C20-6C99-4AE7-9C57-A2A947084295}" destId="{24D27AE6-8790-4D12-AEB0-07EFE3372E2C}" srcOrd="6" destOrd="0" presId="urn:microsoft.com/office/officeart/2016/7/layout/LinearArrowProcessNumbered"/>
    <dgm:cxn modelId="{7F556EE4-1796-4463-BD40-5AAA5A0F392B}" type="presParOf" srcId="{24D27AE6-8790-4D12-AEB0-07EFE3372E2C}" destId="{A4852F0A-C98E-4CBD-9302-B01F362E8579}" srcOrd="0" destOrd="0" presId="urn:microsoft.com/office/officeart/2016/7/layout/LinearArrowProcessNumbered"/>
    <dgm:cxn modelId="{6F6E0FAA-1357-4F74-81CF-288022F2EC1E}" type="presParOf" srcId="{24D27AE6-8790-4D12-AEB0-07EFE3372E2C}" destId="{E1B7CDCA-3ED8-44ED-8420-6D71CD129885}" srcOrd="1" destOrd="0" presId="urn:microsoft.com/office/officeart/2016/7/layout/LinearArrowProcessNumbered"/>
    <dgm:cxn modelId="{78A3FC7F-83BC-42C9-A50B-7101E8130025}" type="presParOf" srcId="{E1B7CDCA-3ED8-44ED-8420-6D71CD129885}" destId="{C1EA9617-A3F3-418C-8046-C57E0A16507E}" srcOrd="0" destOrd="0" presId="urn:microsoft.com/office/officeart/2016/7/layout/LinearArrowProcessNumbered"/>
    <dgm:cxn modelId="{5F8E0A16-342E-45FA-AF82-0D36FD089707}" type="presParOf" srcId="{E1B7CDCA-3ED8-44ED-8420-6D71CD129885}" destId="{767810C0-C751-4D24-B1CC-57AFD9853218}" srcOrd="1" destOrd="0" presId="urn:microsoft.com/office/officeart/2016/7/layout/LinearArrowProcessNumbered"/>
    <dgm:cxn modelId="{E19A1A51-ABAA-4681-BC23-7CD5E4BDD23B}" type="presParOf" srcId="{E1B7CDCA-3ED8-44ED-8420-6D71CD129885}" destId="{6AB65CF3-6DC6-4427-8B89-B2AA8B79C144}" srcOrd="2" destOrd="0" presId="urn:microsoft.com/office/officeart/2016/7/layout/LinearArrowProcessNumbered"/>
    <dgm:cxn modelId="{25F2BD8C-2D4D-4CCA-9F3C-065D00144D44}" type="presParOf" srcId="{E1B7CDCA-3ED8-44ED-8420-6D71CD129885}" destId="{60ACAEB3-7E80-471B-B7F7-0EEE60A79D82}" srcOrd="3" destOrd="0" presId="urn:microsoft.com/office/officeart/2016/7/layout/LinearArrowProcessNumbered"/>
    <dgm:cxn modelId="{364256A7-5337-4D16-BF04-59426AB8B3C5}" type="presParOf" srcId="{24D27AE6-8790-4D12-AEB0-07EFE3372E2C}" destId="{9F8469B8-ADE2-4C0D-AADF-63E3BB8AA887}" srcOrd="2" destOrd="0" presId="urn:microsoft.com/office/officeart/2016/7/layout/LinearArrowProcessNumbered"/>
    <dgm:cxn modelId="{E07D6D8B-F7D6-41CB-AE1C-531DD7E2CBB0}" type="presParOf" srcId="{63E68C20-6C99-4AE7-9C57-A2A947084295}" destId="{EA37CD65-8AAC-4C3E-939C-A5546463ABE5}" srcOrd="7" destOrd="0" presId="urn:microsoft.com/office/officeart/2016/7/layout/LinearArrowProcessNumbered"/>
    <dgm:cxn modelId="{CECE3A1C-7A53-4B3D-A626-1714972BD39B}" type="presParOf" srcId="{63E68C20-6C99-4AE7-9C57-A2A947084295}" destId="{1159F57D-00AE-45B2-BF06-F27F17BA5687}" srcOrd="8" destOrd="0" presId="urn:microsoft.com/office/officeart/2016/7/layout/LinearArrowProcessNumbered"/>
    <dgm:cxn modelId="{C2669CB6-F323-4751-BCF5-01E9528AAD8D}" type="presParOf" srcId="{1159F57D-00AE-45B2-BF06-F27F17BA5687}" destId="{D84852B4-582D-4A9C-8F55-4311620996EB}" srcOrd="0" destOrd="0" presId="urn:microsoft.com/office/officeart/2016/7/layout/LinearArrowProcessNumbered"/>
    <dgm:cxn modelId="{45434093-B9B9-44EE-B789-C131FCD6F196}" type="presParOf" srcId="{1159F57D-00AE-45B2-BF06-F27F17BA5687}" destId="{39783871-9E65-4143-8FFD-B3BEA9A2239E}" srcOrd="1" destOrd="0" presId="urn:microsoft.com/office/officeart/2016/7/layout/LinearArrowProcessNumbered"/>
    <dgm:cxn modelId="{7446FD91-1714-4625-AA44-5D6FB4568149}" type="presParOf" srcId="{39783871-9E65-4143-8FFD-B3BEA9A2239E}" destId="{FE87BC49-CE5E-4ADA-B7E0-8964AA6E5BEF}" srcOrd="0" destOrd="0" presId="urn:microsoft.com/office/officeart/2016/7/layout/LinearArrowProcessNumbered"/>
    <dgm:cxn modelId="{0D164BF0-F44E-455B-AFC2-BC1886C650C9}" type="presParOf" srcId="{39783871-9E65-4143-8FFD-B3BEA9A2239E}" destId="{107879BE-8028-475D-BF87-98A7362EE026}" srcOrd="1" destOrd="0" presId="urn:microsoft.com/office/officeart/2016/7/layout/LinearArrowProcessNumbered"/>
    <dgm:cxn modelId="{8116DFAC-CFA3-4F15-B036-D56E7883CECC}" type="presParOf" srcId="{39783871-9E65-4143-8FFD-B3BEA9A2239E}" destId="{D6AAC5E1-92B5-43BC-8E17-58F25236EA40}" srcOrd="2" destOrd="0" presId="urn:microsoft.com/office/officeart/2016/7/layout/LinearArrowProcessNumbered"/>
    <dgm:cxn modelId="{4613E557-7469-4ECA-9277-A983561E747F}" type="presParOf" srcId="{39783871-9E65-4143-8FFD-B3BEA9A2239E}" destId="{5A46E06C-2F6B-4375-9D42-7BC29FED9821}" srcOrd="3" destOrd="0" presId="urn:microsoft.com/office/officeart/2016/7/layout/LinearArrowProcessNumbered"/>
    <dgm:cxn modelId="{FDA347AB-F194-4188-8B0C-57C1260DFB61}" type="presParOf" srcId="{1159F57D-00AE-45B2-BF06-F27F17BA5687}" destId="{91013077-A226-4EF3-8947-6CCE90C6AA56}" srcOrd="2" destOrd="0" presId="urn:microsoft.com/office/officeart/2016/7/layout/LinearArrowProcessNumbered"/>
    <dgm:cxn modelId="{6714E808-FB8E-4CCB-8F06-48AE18931388}" type="presParOf" srcId="{63E68C20-6C99-4AE7-9C57-A2A947084295}" destId="{6542E2E1-FAF6-4BD0-9951-94E54ABA9104}" srcOrd="9" destOrd="0" presId="urn:microsoft.com/office/officeart/2016/7/layout/LinearArrowProcessNumbered"/>
    <dgm:cxn modelId="{C51158C3-FA6D-4AAC-8DCD-28B30887DC52}" type="presParOf" srcId="{63E68C20-6C99-4AE7-9C57-A2A947084295}" destId="{709F6424-66B7-482C-8C71-1D57CE4C9B08}" srcOrd="10" destOrd="0" presId="urn:microsoft.com/office/officeart/2016/7/layout/LinearArrowProcessNumbered"/>
    <dgm:cxn modelId="{1D12C470-CB2D-439B-8341-525B81D61512}" type="presParOf" srcId="{709F6424-66B7-482C-8C71-1D57CE4C9B08}" destId="{32C26646-D60B-4651-8A3F-0390B416B330}" srcOrd="0" destOrd="0" presId="urn:microsoft.com/office/officeart/2016/7/layout/LinearArrowProcessNumbered"/>
    <dgm:cxn modelId="{A1263A73-C91B-4D60-992E-3A333BC6EE81}" type="presParOf" srcId="{709F6424-66B7-482C-8C71-1D57CE4C9B08}" destId="{3C06AFE9-6885-48DE-9D0E-F5CC4378C90D}" srcOrd="1" destOrd="0" presId="urn:microsoft.com/office/officeart/2016/7/layout/LinearArrowProcessNumbered"/>
    <dgm:cxn modelId="{B9553428-2F97-4EB4-ABF5-241BE45E99A9}" type="presParOf" srcId="{3C06AFE9-6885-48DE-9D0E-F5CC4378C90D}" destId="{CFDB78B2-AA7D-4C36-8EC9-03734803F683}" srcOrd="0" destOrd="0" presId="urn:microsoft.com/office/officeart/2016/7/layout/LinearArrowProcessNumbered"/>
    <dgm:cxn modelId="{79B72128-59C5-4C04-BDF4-EBBE5C7269C8}" type="presParOf" srcId="{3C06AFE9-6885-48DE-9D0E-F5CC4378C90D}" destId="{126C12C9-FBC4-4396-A8F5-32B549F4DA64}" srcOrd="1" destOrd="0" presId="urn:microsoft.com/office/officeart/2016/7/layout/LinearArrowProcessNumbered"/>
    <dgm:cxn modelId="{9E1C7BDB-BB38-41AF-A479-0DF03DB877F8}" type="presParOf" srcId="{3C06AFE9-6885-48DE-9D0E-F5CC4378C90D}" destId="{C0A3FE68-E3D5-4388-B87F-88DB541DF394}" srcOrd="2" destOrd="0" presId="urn:microsoft.com/office/officeart/2016/7/layout/LinearArrowProcessNumbered"/>
    <dgm:cxn modelId="{457185DC-E8D6-483A-83A3-9521E20D0B23}" type="presParOf" srcId="{3C06AFE9-6885-48DE-9D0E-F5CC4378C90D}" destId="{48FEBC09-F3EB-430E-83B6-2E0885549B95}" srcOrd="3" destOrd="0" presId="urn:microsoft.com/office/officeart/2016/7/layout/LinearArrowProcessNumbered"/>
    <dgm:cxn modelId="{95875DEB-74D1-4EA9-97FA-03F8D84526C9}" type="presParOf" srcId="{709F6424-66B7-482C-8C71-1D57CE4C9B08}" destId="{6974F369-2360-4484-9F47-90BB3E12B445}" srcOrd="2" destOrd="0" presId="urn:microsoft.com/office/officeart/2016/7/layout/LinearArrowProcessNumbered"/>
    <dgm:cxn modelId="{215897E4-79C0-4CD8-B717-A5AEF7D75E59}" type="presParOf" srcId="{63E68C20-6C99-4AE7-9C57-A2A947084295}" destId="{B94F7DB2-6954-4217-8E40-076FAAE26A86}" srcOrd="11" destOrd="0" presId="urn:microsoft.com/office/officeart/2016/7/layout/LinearArrowProcessNumbered"/>
    <dgm:cxn modelId="{4C65D36B-AD5F-4976-B5C2-129080A11881}" type="presParOf" srcId="{63E68C20-6C99-4AE7-9C57-A2A947084295}" destId="{52F2EA8B-5237-47CF-BA75-B340F13B2CEA}" srcOrd="12" destOrd="0" presId="urn:microsoft.com/office/officeart/2016/7/layout/LinearArrowProcessNumbered"/>
    <dgm:cxn modelId="{DFCF3D8B-0D17-43F7-8DF5-D10211B4F86F}" type="presParOf" srcId="{52F2EA8B-5237-47CF-BA75-B340F13B2CEA}" destId="{F4241649-022E-4D39-BA5A-7CE959E88C49}" srcOrd="0" destOrd="0" presId="urn:microsoft.com/office/officeart/2016/7/layout/LinearArrowProcessNumbered"/>
    <dgm:cxn modelId="{F6450A51-CC38-4566-93DC-11CF1C354C5A}" type="presParOf" srcId="{52F2EA8B-5237-47CF-BA75-B340F13B2CEA}" destId="{E39F95CD-3B77-40AE-B7CB-3515E6D64626}" srcOrd="1" destOrd="0" presId="urn:microsoft.com/office/officeart/2016/7/layout/LinearArrowProcessNumbered"/>
    <dgm:cxn modelId="{48BE1F38-1E6E-4DD1-9E36-DD69C762FA5C}" type="presParOf" srcId="{E39F95CD-3B77-40AE-B7CB-3515E6D64626}" destId="{A982255D-181A-4D8A-9F7F-82E95620D44A}" srcOrd="0" destOrd="0" presId="urn:microsoft.com/office/officeart/2016/7/layout/LinearArrowProcessNumbered"/>
    <dgm:cxn modelId="{DD74CA5B-B877-4D9E-BE72-2073BDE64E03}" type="presParOf" srcId="{E39F95CD-3B77-40AE-B7CB-3515E6D64626}" destId="{14EB1508-944D-4810-825D-ADDA3E5D4456}" srcOrd="1" destOrd="0" presId="urn:microsoft.com/office/officeart/2016/7/layout/LinearArrowProcessNumbered"/>
    <dgm:cxn modelId="{2286FEFF-4306-42DE-BA56-653C93A5D05F}" type="presParOf" srcId="{E39F95CD-3B77-40AE-B7CB-3515E6D64626}" destId="{6923997C-24B6-46E8-8E59-876BC97AF0EA}" srcOrd="2" destOrd="0" presId="urn:microsoft.com/office/officeart/2016/7/layout/LinearArrowProcessNumbered"/>
    <dgm:cxn modelId="{9AC00C8D-3E66-4834-AA05-379FA41A3A17}" type="presParOf" srcId="{E39F95CD-3B77-40AE-B7CB-3515E6D64626}" destId="{9E9E9F00-14A6-47E2-8CF6-47DE42C21B27}" srcOrd="3" destOrd="0" presId="urn:microsoft.com/office/officeart/2016/7/layout/LinearArrowProcessNumbered"/>
    <dgm:cxn modelId="{4C37A7B2-EFFE-4472-BEF0-74F0F0FD8F0F}" type="presParOf" srcId="{52F2EA8B-5237-47CF-BA75-B340F13B2CEA}" destId="{657C7FE3-6F91-47C0-BC8B-069DFD264059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A445BD6-A885-4ADD-9B09-BE4CDD77800D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A3D5370-4C5D-46A6-B9A9-2AF0F4362AA2}">
      <dgm:prSet/>
      <dgm:spPr/>
      <dgm:t>
        <a:bodyPr/>
        <a:lstStyle/>
        <a:p>
          <a:r>
            <a:rPr lang="en-US"/>
            <a:t>Decision Tree Algorithm falls under the category of Supervised Learning. They can be used to solve both regression and classification problems.</a:t>
          </a:r>
        </a:p>
      </dgm:t>
    </dgm:pt>
    <dgm:pt modelId="{84835D79-467A-4113-991A-E3ED894D4063}" type="parTrans" cxnId="{B89546DA-91BE-483A-9FFF-FF5A8FA44B6D}">
      <dgm:prSet/>
      <dgm:spPr/>
      <dgm:t>
        <a:bodyPr/>
        <a:lstStyle/>
        <a:p>
          <a:endParaRPr lang="en-US"/>
        </a:p>
      </dgm:t>
    </dgm:pt>
    <dgm:pt modelId="{88B8373A-FB6D-42E1-BC38-DE84FF6BD14D}" type="sibTrans" cxnId="{B89546DA-91BE-483A-9FFF-FF5A8FA44B6D}">
      <dgm:prSet/>
      <dgm:spPr/>
      <dgm:t>
        <a:bodyPr/>
        <a:lstStyle/>
        <a:p>
          <a:endParaRPr lang="en-US"/>
        </a:p>
      </dgm:t>
    </dgm:pt>
    <dgm:pt modelId="{2E4E1F07-152D-463B-9DEF-881F747D12C9}">
      <dgm:prSet/>
      <dgm:spPr/>
      <dgm:t>
        <a:bodyPr/>
        <a:lstStyle/>
        <a:p>
          <a:r>
            <a:rPr lang="en-US"/>
            <a:t>Its similar to the Tree Data Structure which has a root, multiple other types of nodes.</a:t>
          </a:r>
        </a:p>
      </dgm:t>
    </dgm:pt>
    <dgm:pt modelId="{3728AEC6-DF97-49C1-B6FA-96A001A8ECF9}" type="parTrans" cxnId="{20C9AE2F-970E-4B55-88F1-1C9E795FB3D4}">
      <dgm:prSet/>
      <dgm:spPr/>
      <dgm:t>
        <a:bodyPr/>
        <a:lstStyle/>
        <a:p>
          <a:endParaRPr lang="en-US"/>
        </a:p>
      </dgm:t>
    </dgm:pt>
    <dgm:pt modelId="{786B9205-104C-4066-8C3C-14B9829EF98A}" type="sibTrans" cxnId="{20C9AE2F-970E-4B55-88F1-1C9E795FB3D4}">
      <dgm:prSet/>
      <dgm:spPr/>
      <dgm:t>
        <a:bodyPr/>
        <a:lstStyle/>
        <a:p>
          <a:endParaRPr lang="en-US"/>
        </a:p>
      </dgm:t>
    </dgm:pt>
    <dgm:pt modelId="{CF9CB6A3-F4ED-4181-AD97-9FF570689D88}">
      <dgm:prSet/>
      <dgm:spPr/>
      <dgm:t>
        <a:bodyPr/>
        <a:lstStyle/>
        <a:p>
          <a:r>
            <a:rPr lang="en-US"/>
            <a:t>It is to split dataset as a tree based on set of rules and conditions.</a:t>
          </a:r>
        </a:p>
      </dgm:t>
    </dgm:pt>
    <dgm:pt modelId="{F1A376A1-43C4-484C-8A8D-48F885281FE1}" type="parTrans" cxnId="{E6E4A739-C19B-4090-80C1-1AA53C737FF3}">
      <dgm:prSet/>
      <dgm:spPr/>
      <dgm:t>
        <a:bodyPr/>
        <a:lstStyle/>
        <a:p>
          <a:endParaRPr lang="en-US"/>
        </a:p>
      </dgm:t>
    </dgm:pt>
    <dgm:pt modelId="{AB811B02-4BB2-490F-8000-7A2664E0235B}" type="sibTrans" cxnId="{E6E4A739-C19B-4090-80C1-1AA53C737FF3}">
      <dgm:prSet/>
      <dgm:spPr/>
      <dgm:t>
        <a:bodyPr/>
        <a:lstStyle/>
        <a:p>
          <a:endParaRPr lang="en-US"/>
        </a:p>
      </dgm:t>
    </dgm:pt>
    <dgm:pt modelId="{F9FC9212-A30F-4B02-BAFD-12E65FC232D7}" type="pres">
      <dgm:prSet presAssocID="{2A445BD6-A885-4ADD-9B09-BE4CDD77800D}" presName="vert0" presStyleCnt="0">
        <dgm:presLayoutVars>
          <dgm:dir/>
          <dgm:animOne val="branch"/>
          <dgm:animLvl val="lvl"/>
        </dgm:presLayoutVars>
      </dgm:prSet>
      <dgm:spPr/>
    </dgm:pt>
    <dgm:pt modelId="{4A84E1BD-2F4A-4E50-ADA3-8A905579820A}" type="pres">
      <dgm:prSet presAssocID="{4A3D5370-4C5D-46A6-B9A9-2AF0F4362AA2}" presName="thickLine" presStyleLbl="alignNode1" presStyleIdx="0" presStyleCnt="3"/>
      <dgm:spPr/>
    </dgm:pt>
    <dgm:pt modelId="{F16E3D9C-8831-41B2-9175-97413C27ACD4}" type="pres">
      <dgm:prSet presAssocID="{4A3D5370-4C5D-46A6-B9A9-2AF0F4362AA2}" presName="horz1" presStyleCnt="0"/>
      <dgm:spPr/>
    </dgm:pt>
    <dgm:pt modelId="{5B406C95-0D33-4EB5-8F15-A825ECCA73B8}" type="pres">
      <dgm:prSet presAssocID="{4A3D5370-4C5D-46A6-B9A9-2AF0F4362AA2}" presName="tx1" presStyleLbl="revTx" presStyleIdx="0" presStyleCnt="3"/>
      <dgm:spPr/>
    </dgm:pt>
    <dgm:pt modelId="{7CB650AE-EAAB-4CFA-B47F-2EC804A047A8}" type="pres">
      <dgm:prSet presAssocID="{4A3D5370-4C5D-46A6-B9A9-2AF0F4362AA2}" presName="vert1" presStyleCnt="0"/>
      <dgm:spPr/>
    </dgm:pt>
    <dgm:pt modelId="{8A59CE3B-E134-4F8E-952E-B8C70F61EFDB}" type="pres">
      <dgm:prSet presAssocID="{2E4E1F07-152D-463B-9DEF-881F747D12C9}" presName="thickLine" presStyleLbl="alignNode1" presStyleIdx="1" presStyleCnt="3"/>
      <dgm:spPr/>
    </dgm:pt>
    <dgm:pt modelId="{486CE0EC-4539-436F-81D5-25E8E498D736}" type="pres">
      <dgm:prSet presAssocID="{2E4E1F07-152D-463B-9DEF-881F747D12C9}" presName="horz1" presStyleCnt="0"/>
      <dgm:spPr/>
    </dgm:pt>
    <dgm:pt modelId="{2DF49BD8-7992-4F05-899B-DC86824BDB1C}" type="pres">
      <dgm:prSet presAssocID="{2E4E1F07-152D-463B-9DEF-881F747D12C9}" presName="tx1" presStyleLbl="revTx" presStyleIdx="1" presStyleCnt="3"/>
      <dgm:spPr/>
    </dgm:pt>
    <dgm:pt modelId="{A2E2528D-36A7-4C88-B33F-BA1934175E50}" type="pres">
      <dgm:prSet presAssocID="{2E4E1F07-152D-463B-9DEF-881F747D12C9}" presName="vert1" presStyleCnt="0"/>
      <dgm:spPr/>
    </dgm:pt>
    <dgm:pt modelId="{CE4D197A-202A-4AF2-AA67-C902F1AF852D}" type="pres">
      <dgm:prSet presAssocID="{CF9CB6A3-F4ED-4181-AD97-9FF570689D88}" presName="thickLine" presStyleLbl="alignNode1" presStyleIdx="2" presStyleCnt="3"/>
      <dgm:spPr/>
    </dgm:pt>
    <dgm:pt modelId="{715D0D8E-0A6F-46F7-9433-DE52D1B56A4C}" type="pres">
      <dgm:prSet presAssocID="{CF9CB6A3-F4ED-4181-AD97-9FF570689D88}" presName="horz1" presStyleCnt="0"/>
      <dgm:spPr/>
    </dgm:pt>
    <dgm:pt modelId="{137B1749-17F0-423D-89ED-9F9C8473E929}" type="pres">
      <dgm:prSet presAssocID="{CF9CB6A3-F4ED-4181-AD97-9FF570689D88}" presName="tx1" presStyleLbl="revTx" presStyleIdx="2" presStyleCnt="3"/>
      <dgm:spPr/>
    </dgm:pt>
    <dgm:pt modelId="{E54D14F0-458B-4F3F-92DD-A2BD5CCADE54}" type="pres">
      <dgm:prSet presAssocID="{CF9CB6A3-F4ED-4181-AD97-9FF570689D88}" presName="vert1" presStyleCnt="0"/>
      <dgm:spPr/>
    </dgm:pt>
  </dgm:ptLst>
  <dgm:cxnLst>
    <dgm:cxn modelId="{B3223F19-A713-465D-93D3-79AA5DD4C93C}" type="presOf" srcId="{2E4E1F07-152D-463B-9DEF-881F747D12C9}" destId="{2DF49BD8-7992-4F05-899B-DC86824BDB1C}" srcOrd="0" destOrd="0" presId="urn:microsoft.com/office/officeart/2008/layout/LinedList"/>
    <dgm:cxn modelId="{20C9AE2F-970E-4B55-88F1-1C9E795FB3D4}" srcId="{2A445BD6-A885-4ADD-9B09-BE4CDD77800D}" destId="{2E4E1F07-152D-463B-9DEF-881F747D12C9}" srcOrd="1" destOrd="0" parTransId="{3728AEC6-DF97-49C1-B6FA-96A001A8ECF9}" sibTransId="{786B9205-104C-4066-8C3C-14B9829EF98A}"/>
    <dgm:cxn modelId="{E6E4A739-C19B-4090-80C1-1AA53C737FF3}" srcId="{2A445BD6-A885-4ADD-9B09-BE4CDD77800D}" destId="{CF9CB6A3-F4ED-4181-AD97-9FF570689D88}" srcOrd="2" destOrd="0" parTransId="{F1A376A1-43C4-484C-8A8D-48F885281FE1}" sibTransId="{AB811B02-4BB2-490F-8000-7A2664E0235B}"/>
    <dgm:cxn modelId="{C2A59394-F0C9-430F-A295-575AF7512E7B}" type="presOf" srcId="{4A3D5370-4C5D-46A6-B9A9-2AF0F4362AA2}" destId="{5B406C95-0D33-4EB5-8F15-A825ECCA73B8}" srcOrd="0" destOrd="0" presId="urn:microsoft.com/office/officeart/2008/layout/LinedList"/>
    <dgm:cxn modelId="{695BBDBF-D27B-4713-A9BF-9326AD918BD0}" type="presOf" srcId="{CF9CB6A3-F4ED-4181-AD97-9FF570689D88}" destId="{137B1749-17F0-423D-89ED-9F9C8473E929}" srcOrd="0" destOrd="0" presId="urn:microsoft.com/office/officeart/2008/layout/LinedList"/>
    <dgm:cxn modelId="{C27AFDCE-12B1-4D49-A787-DB14A1E30579}" type="presOf" srcId="{2A445BD6-A885-4ADD-9B09-BE4CDD77800D}" destId="{F9FC9212-A30F-4B02-BAFD-12E65FC232D7}" srcOrd="0" destOrd="0" presId="urn:microsoft.com/office/officeart/2008/layout/LinedList"/>
    <dgm:cxn modelId="{B89546DA-91BE-483A-9FFF-FF5A8FA44B6D}" srcId="{2A445BD6-A885-4ADD-9B09-BE4CDD77800D}" destId="{4A3D5370-4C5D-46A6-B9A9-2AF0F4362AA2}" srcOrd="0" destOrd="0" parTransId="{84835D79-467A-4113-991A-E3ED894D4063}" sibTransId="{88B8373A-FB6D-42E1-BC38-DE84FF6BD14D}"/>
    <dgm:cxn modelId="{E9F4E3EA-11CF-4D92-876C-7DBE7FA3F26C}" type="presParOf" srcId="{F9FC9212-A30F-4B02-BAFD-12E65FC232D7}" destId="{4A84E1BD-2F4A-4E50-ADA3-8A905579820A}" srcOrd="0" destOrd="0" presId="urn:microsoft.com/office/officeart/2008/layout/LinedList"/>
    <dgm:cxn modelId="{CA092229-E610-42CA-9EFC-98422BBC4EF8}" type="presParOf" srcId="{F9FC9212-A30F-4B02-BAFD-12E65FC232D7}" destId="{F16E3D9C-8831-41B2-9175-97413C27ACD4}" srcOrd="1" destOrd="0" presId="urn:microsoft.com/office/officeart/2008/layout/LinedList"/>
    <dgm:cxn modelId="{414CAD77-40DC-4080-AF51-4FB263A147B3}" type="presParOf" srcId="{F16E3D9C-8831-41B2-9175-97413C27ACD4}" destId="{5B406C95-0D33-4EB5-8F15-A825ECCA73B8}" srcOrd="0" destOrd="0" presId="urn:microsoft.com/office/officeart/2008/layout/LinedList"/>
    <dgm:cxn modelId="{B505F87B-E6EA-48DA-8B0F-F1D4C5967ADE}" type="presParOf" srcId="{F16E3D9C-8831-41B2-9175-97413C27ACD4}" destId="{7CB650AE-EAAB-4CFA-B47F-2EC804A047A8}" srcOrd="1" destOrd="0" presId="urn:microsoft.com/office/officeart/2008/layout/LinedList"/>
    <dgm:cxn modelId="{BB9A0F79-5EBC-419B-A2B3-256EC47B9028}" type="presParOf" srcId="{F9FC9212-A30F-4B02-BAFD-12E65FC232D7}" destId="{8A59CE3B-E134-4F8E-952E-B8C70F61EFDB}" srcOrd="2" destOrd="0" presId="urn:microsoft.com/office/officeart/2008/layout/LinedList"/>
    <dgm:cxn modelId="{F3C6A6DE-D04A-4E12-B181-28040A1EA61D}" type="presParOf" srcId="{F9FC9212-A30F-4B02-BAFD-12E65FC232D7}" destId="{486CE0EC-4539-436F-81D5-25E8E498D736}" srcOrd="3" destOrd="0" presId="urn:microsoft.com/office/officeart/2008/layout/LinedList"/>
    <dgm:cxn modelId="{0C32BF27-0004-4F32-BC37-916802689C97}" type="presParOf" srcId="{486CE0EC-4539-436F-81D5-25E8E498D736}" destId="{2DF49BD8-7992-4F05-899B-DC86824BDB1C}" srcOrd="0" destOrd="0" presId="urn:microsoft.com/office/officeart/2008/layout/LinedList"/>
    <dgm:cxn modelId="{47AA7F64-1545-4BFA-B5CE-FBC6331CFAAA}" type="presParOf" srcId="{486CE0EC-4539-436F-81D5-25E8E498D736}" destId="{A2E2528D-36A7-4C88-B33F-BA1934175E50}" srcOrd="1" destOrd="0" presId="urn:microsoft.com/office/officeart/2008/layout/LinedList"/>
    <dgm:cxn modelId="{430F93AD-7FBF-4F50-8DF9-DAE39E078044}" type="presParOf" srcId="{F9FC9212-A30F-4B02-BAFD-12E65FC232D7}" destId="{CE4D197A-202A-4AF2-AA67-C902F1AF852D}" srcOrd="4" destOrd="0" presId="urn:microsoft.com/office/officeart/2008/layout/LinedList"/>
    <dgm:cxn modelId="{E487FF77-3105-4651-82DD-7FD6EC87DE10}" type="presParOf" srcId="{F9FC9212-A30F-4B02-BAFD-12E65FC232D7}" destId="{715D0D8E-0A6F-46F7-9433-DE52D1B56A4C}" srcOrd="5" destOrd="0" presId="urn:microsoft.com/office/officeart/2008/layout/LinedList"/>
    <dgm:cxn modelId="{96419E34-F8D0-4723-9EBF-5D75133D2481}" type="presParOf" srcId="{715D0D8E-0A6F-46F7-9433-DE52D1B56A4C}" destId="{137B1749-17F0-423D-89ED-9F9C8473E929}" srcOrd="0" destOrd="0" presId="urn:microsoft.com/office/officeart/2008/layout/LinedList"/>
    <dgm:cxn modelId="{607BFEE2-179A-4F97-80C9-1EF75CD00BDA}" type="presParOf" srcId="{715D0D8E-0A6F-46F7-9433-DE52D1B56A4C}" destId="{E54D14F0-458B-4F3F-92DD-A2BD5CCADE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924C8D7-280A-4CF4-AB72-F9F68024FB7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1EC502C-7F80-4B8E-9E60-286FC8CC3CFF}">
      <dgm:prSet/>
      <dgm:spPr/>
      <dgm:t>
        <a:bodyPr/>
        <a:lstStyle/>
        <a:p>
          <a:r>
            <a:rPr lang="en-US"/>
            <a:t>It takes less time in processing the data.</a:t>
          </a:r>
        </a:p>
      </dgm:t>
    </dgm:pt>
    <dgm:pt modelId="{2023DA71-1DE5-4D47-9828-5287E0C7DF07}" type="parTrans" cxnId="{334E0C8B-580B-40D5-A1C2-B94B8173CCEB}">
      <dgm:prSet/>
      <dgm:spPr/>
      <dgm:t>
        <a:bodyPr/>
        <a:lstStyle/>
        <a:p>
          <a:endParaRPr lang="en-US"/>
        </a:p>
      </dgm:t>
    </dgm:pt>
    <dgm:pt modelId="{293520CC-3844-4F97-86BD-5EA563773C69}" type="sibTrans" cxnId="{334E0C8B-580B-40D5-A1C2-B94B8173CCEB}">
      <dgm:prSet/>
      <dgm:spPr/>
      <dgm:t>
        <a:bodyPr/>
        <a:lstStyle/>
        <a:p>
          <a:endParaRPr lang="en-US"/>
        </a:p>
      </dgm:t>
    </dgm:pt>
    <dgm:pt modelId="{56D3A0BD-7B8D-4F20-8C50-4A2EF66986F3}">
      <dgm:prSet/>
      <dgm:spPr/>
      <dgm:t>
        <a:bodyPr/>
        <a:lstStyle/>
        <a:p>
          <a:r>
            <a:rPr lang="en-US"/>
            <a:t>Few preprocessing steps can be skipped.</a:t>
          </a:r>
        </a:p>
      </dgm:t>
    </dgm:pt>
    <dgm:pt modelId="{28D0AFDA-DB98-4A2F-B961-B4628B5F2842}" type="parTrans" cxnId="{D26EEC15-E6C4-4563-9EE4-3A3324BE246D}">
      <dgm:prSet/>
      <dgm:spPr/>
      <dgm:t>
        <a:bodyPr/>
        <a:lstStyle/>
        <a:p>
          <a:endParaRPr lang="en-US"/>
        </a:p>
      </dgm:t>
    </dgm:pt>
    <dgm:pt modelId="{F99FF8F7-B70E-4503-9510-BE6B29CE63E7}" type="sibTrans" cxnId="{D26EEC15-E6C4-4563-9EE4-3A3324BE246D}">
      <dgm:prSet/>
      <dgm:spPr/>
      <dgm:t>
        <a:bodyPr/>
        <a:lstStyle/>
        <a:p>
          <a:endParaRPr lang="en-US"/>
        </a:p>
      </dgm:t>
    </dgm:pt>
    <dgm:pt modelId="{7CBE8D9D-089E-4006-AD50-BD4845906629}">
      <dgm:prSet/>
      <dgm:spPr/>
      <dgm:t>
        <a:bodyPr/>
        <a:lstStyle/>
        <a:p>
          <a:r>
            <a:rPr lang="en-US"/>
            <a:t>Easy to explain and can be implemented across several organisations.</a:t>
          </a:r>
        </a:p>
      </dgm:t>
    </dgm:pt>
    <dgm:pt modelId="{8DF90EE8-95D3-410F-A951-829C6B32400F}" type="parTrans" cxnId="{8C2F084C-1EB2-4568-BC98-8335F639C5F2}">
      <dgm:prSet/>
      <dgm:spPr/>
      <dgm:t>
        <a:bodyPr/>
        <a:lstStyle/>
        <a:p>
          <a:endParaRPr lang="en-US"/>
        </a:p>
      </dgm:t>
    </dgm:pt>
    <dgm:pt modelId="{F80FA713-9CE4-406C-ADEE-417B943C8FD6}" type="sibTrans" cxnId="{8C2F084C-1EB2-4568-BC98-8335F639C5F2}">
      <dgm:prSet/>
      <dgm:spPr/>
      <dgm:t>
        <a:bodyPr/>
        <a:lstStyle/>
        <a:p>
          <a:endParaRPr lang="en-US"/>
        </a:p>
      </dgm:t>
    </dgm:pt>
    <dgm:pt modelId="{5EABCEA6-7063-4199-A62B-911518B9C944}">
      <dgm:prSet/>
      <dgm:spPr/>
      <dgm:t>
        <a:bodyPr/>
        <a:lstStyle/>
        <a:p>
          <a:r>
            <a:rPr lang="en-US"/>
            <a:t>Time required to make predictions.</a:t>
          </a:r>
        </a:p>
      </dgm:t>
    </dgm:pt>
    <dgm:pt modelId="{D6DE3178-CF9F-43C4-AFBF-6BDDB7FDBD4F}" type="parTrans" cxnId="{E0A7AB8B-AC38-4C50-870E-80CD8B68CD0D}">
      <dgm:prSet/>
      <dgm:spPr/>
      <dgm:t>
        <a:bodyPr/>
        <a:lstStyle/>
        <a:p>
          <a:endParaRPr lang="en-US"/>
        </a:p>
      </dgm:t>
    </dgm:pt>
    <dgm:pt modelId="{92AE2EB6-CBB7-465B-AA6E-1E75D8A3ADD7}" type="sibTrans" cxnId="{E0A7AB8B-AC38-4C50-870E-80CD8B68CD0D}">
      <dgm:prSet/>
      <dgm:spPr/>
      <dgm:t>
        <a:bodyPr/>
        <a:lstStyle/>
        <a:p>
          <a:endParaRPr lang="en-US"/>
        </a:p>
      </dgm:t>
    </dgm:pt>
    <dgm:pt modelId="{532739EC-2E8E-4D12-AE5F-D79C8346A854}">
      <dgm:prSet/>
      <dgm:spPr/>
      <dgm:t>
        <a:bodyPr/>
        <a:lstStyle/>
        <a:p>
          <a:r>
            <a:rPr lang="en-US"/>
            <a:t>Unstable</a:t>
          </a:r>
        </a:p>
      </dgm:t>
    </dgm:pt>
    <dgm:pt modelId="{E1F67B4C-757A-42C2-BF18-4AB8EB086F92}" type="parTrans" cxnId="{9AD04FDF-9BEC-465F-8127-2C4078123D36}">
      <dgm:prSet/>
      <dgm:spPr/>
      <dgm:t>
        <a:bodyPr/>
        <a:lstStyle/>
        <a:p>
          <a:endParaRPr lang="en-US"/>
        </a:p>
      </dgm:t>
    </dgm:pt>
    <dgm:pt modelId="{8849BB4E-603B-4DA9-B764-927FC978B4E3}" type="sibTrans" cxnId="{9AD04FDF-9BEC-465F-8127-2C4078123D36}">
      <dgm:prSet/>
      <dgm:spPr/>
      <dgm:t>
        <a:bodyPr/>
        <a:lstStyle/>
        <a:p>
          <a:endParaRPr lang="en-US"/>
        </a:p>
      </dgm:t>
    </dgm:pt>
    <dgm:pt modelId="{3BC6F4D6-909C-4DD9-9F4B-18AB137610E2}">
      <dgm:prSet/>
      <dgm:spPr/>
      <dgm:t>
        <a:bodyPr/>
        <a:lstStyle/>
        <a:p>
          <a:r>
            <a:rPr lang="en-US"/>
            <a:t>Prone to overfitting.</a:t>
          </a:r>
        </a:p>
      </dgm:t>
    </dgm:pt>
    <dgm:pt modelId="{FD34AF40-1A58-478B-9C1B-4868F5DD8607}" type="parTrans" cxnId="{9E7FFF15-7E77-4101-890E-BE3C7DF7DE52}">
      <dgm:prSet/>
      <dgm:spPr/>
      <dgm:t>
        <a:bodyPr/>
        <a:lstStyle/>
        <a:p>
          <a:endParaRPr lang="en-US"/>
        </a:p>
      </dgm:t>
    </dgm:pt>
    <dgm:pt modelId="{F062CF52-F553-499F-A436-683A6A7850E6}" type="sibTrans" cxnId="{9E7FFF15-7E77-4101-890E-BE3C7DF7DE52}">
      <dgm:prSet/>
      <dgm:spPr/>
      <dgm:t>
        <a:bodyPr/>
        <a:lstStyle/>
        <a:p>
          <a:endParaRPr lang="en-US"/>
        </a:p>
      </dgm:t>
    </dgm:pt>
    <dgm:pt modelId="{78079094-0499-4991-8C7A-6B802819E7B3}" type="pres">
      <dgm:prSet presAssocID="{E924C8D7-280A-4CF4-AB72-F9F68024FB78}" presName="vert0" presStyleCnt="0">
        <dgm:presLayoutVars>
          <dgm:dir/>
          <dgm:animOne val="branch"/>
          <dgm:animLvl val="lvl"/>
        </dgm:presLayoutVars>
      </dgm:prSet>
      <dgm:spPr/>
    </dgm:pt>
    <dgm:pt modelId="{30DC031E-BC6F-4B11-9CBB-C7C141B9D2DA}" type="pres">
      <dgm:prSet presAssocID="{71EC502C-7F80-4B8E-9E60-286FC8CC3CFF}" presName="thickLine" presStyleLbl="alignNode1" presStyleIdx="0" presStyleCnt="6"/>
      <dgm:spPr/>
    </dgm:pt>
    <dgm:pt modelId="{0B26D614-539E-4133-AE6F-3123E29182BF}" type="pres">
      <dgm:prSet presAssocID="{71EC502C-7F80-4B8E-9E60-286FC8CC3CFF}" presName="horz1" presStyleCnt="0"/>
      <dgm:spPr/>
    </dgm:pt>
    <dgm:pt modelId="{A2F0748E-1EF5-4D41-BE33-DAE686634FB1}" type="pres">
      <dgm:prSet presAssocID="{71EC502C-7F80-4B8E-9E60-286FC8CC3CFF}" presName="tx1" presStyleLbl="revTx" presStyleIdx="0" presStyleCnt="6"/>
      <dgm:spPr/>
    </dgm:pt>
    <dgm:pt modelId="{B4437163-136E-419F-977F-D645AF67EBC2}" type="pres">
      <dgm:prSet presAssocID="{71EC502C-7F80-4B8E-9E60-286FC8CC3CFF}" presName="vert1" presStyleCnt="0"/>
      <dgm:spPr/>
    </dgm:pt>
    <dgm:pt modelId="{FAF07271-306E-42B8-8620-325889B49609}" type="pres">
      <dgm:prSet presAssocID="{56D3A0BD-7B8D-4F20-8C50-4A2EF66986F3}" presName="thickLine" presStyleLbl="alignNode1" presStyleIdx="1" presStyleCnt="6"/>
      <dgm:spPr/>
    </dgm:pt>
    <dgm:pt modelId="{96A0C671-C5FD-4DD6-9C28-55E38EB44B99}" type="pres">
      <dgm:prSet presAssocID="{56D3A0BD-7B8D-4F20-8C50-4A2EF66986F3}" presName="horz1" presStyleCnt="0"/>
      <dgm:spPr/>
    </dgm:pt>
    <dgm:pt modelId="{5E4EF94C-59B1-45A5-94D6-A2E9A78F6C52}" type="pres">
      <dgm:prSet presAssocID="{56D3A0BD-7B8D-4F20-8C50-4A2EF66986F3}" presName="tx1" presStyleLbl="revTx" presStyleIdx="1" presStyleCnt="6"/>
      <dgm:spPr/>
    </dgm:pt>
    <dgm:pt modelId="{CFA1058D-3DA4-4F3B-911D-FA71070616EF}" type="pres">
      <dgm:prSet presAssocID="{56D3A0BD-7B8D-4F20-8C50-4A2EF66986F3}" presName="vert1" presStyleCnt="0"/>
      <dgm:spPr/>
    </dgm:pt>
    <dgm:pt modelId="{75F29A3C-9A87-45D3-A124-2882C27BEAE9}" type="pres">
      <dgm:prSet presAssocID="{7CBE8D9D-089E-4006-AD50-BD4845906629}" presName="thickLine" presStyleLbl="alignNode1" presStyleIdx="2" presStyleCnt="6"/>
      <dgm:spPr/>
    </dgm:pt>
    <dgm:pt modelId="{DE11DFA1-6830-4F33-BA40-D6552D87692D}" type="pres">
      <dgm:prSet presAssocID="{7CBE8D9D-089E-4006-AD50-BD4845906629}" presName="horz1" presStyleCnt="0"/>
      <dgm:spPr/>
    </dgm:pt>
    <dgm:pt modelId="{039EC14C-5ACE-4955-B296-37C53D31D9C3}" type="pres">
      <dgm:prSet presAssocID="{7CBE8D9D-089E-4006-AD50-BD4845906629}" presName="tx1" presStyleLbl="revTx" presStyleIdx="2" presStyleCnt="6"/>
      <dgm:spPr/>
    </dgm:pt>
    <dgm:pt modelId="{A5D8D1FA-2EB7-4A2F-AE6F-5554CFDF1E6A}" type="pres">
      <dgm:prSet presAssocID="{7CBE8D9D-089E-4006-AD50-BD4845906629}" presName="vert1" presStyleCnt="0"/>
      <dgm:spPr/>
    </dgm:pt>
    <dgm:pt modelId="{E12FF38B-5F3C-4FA2-8EB0-026E9563F99C}" type="pres">
      <dgm:prSet presAssocID="{5EABCEA6-7063-4199-A62B-911518B9C944}" presName="thickLine" presStyleLbl="alignNode1" presStyleIdx="3" presStyleCnt="6"/>
      <dgm:spPr/>
    </dgm:pt>
    <dgm:pt modelId="{77B2EED9-60FA-41A1-9567-0E52AF0A05C4}" type="pres">
      <dgm:prSet presAssocID="{5EABCEA6-7063-4199-A62B-911518B9C944}" presName="horz1" presStyleCnt="0"/>
      <dgm:spPr/>
    </dgm:pt>
    <dgm:pt modelId="{F2EE6F09-1F7A-472B-BD18-798DE725DA46}" type="pres">
      <dgm:prSet presAssocID="{5EABCEA6-7063-4199-A62B-911518B9C944}" presName="tx1" presStyleLbl="revTx" presStyleIdx="3" presStyleCnt="6"/>
      <dgm:spPr/>
    </dgm:pt>
    <dgm:pt modelId="{99091804-B865-4F04-98AE-3C3334EF79ED}" type="pres">
      <dgm:prSet presAssocID="{5EABCEA6-7063-4199-A62B-911518B9C944}" presName="vert1" presStyleCnt="0"/>
      <dgm:spPr/>
    </dgm:pt>
    <dgm:pt modelId="{7B888727-C5A9-4AFC-BDD3-738569525BB7}" type="pres">
      <dgm:prSet presAssocID="{532739EC-2E8E-4D12-AE5F-D79C8346A854}" presName="thickLine" presStyleLbl="alignNode1" presStyleIdx="4" presStyleCnt="6"/>
      <dgm:spPr/>
    </dgm:pt>
    <dgm:pt modelId="{681C3BB6-2316-4A43-9551-4F85C22D9D48}" type="pres">
      <dgm:prSet presAssocID="{532739EC-2E8E-4D12-AE5F-D79C8346A854}" presName="horz1" presStyleCnt="0"/>
      <dgm:spPr/>
    </dgm:pt>
    <dgm:pt modelId="{BC86B0FC-FFDE-4269-A142-175FE8AA6E51}" type="pres">
      <dgm:prSet presAssocID="{532739EC-2E8E-4D12-AE5F-D79C8346A854}" presName="tx1" presStyleLbl="revTx" presStyleIdx="4" presStyleCnt="6"/>
      <dgm:spPr/>
    </dgm:pt>
    <dgm:pt modelId="{D7BA8493-1F90-4BA1-9709-F33F9FD7120A}" type="pres">
      <dgm:prSet presAssocID="{532739EC-2E8E-4D12-AE5F-D79C8346A854}" presName="vert1" presStyleCnt="0"/>
      <dgm:spPr/>
    </dgm:pt>
    <dgm:pt modelId="{FF008944-67E9-4079-B0B5-4EB8A14B45F7}" type="pres">
      <dgm:prSet presAssocID="{3BC6F4D6-909C-4DD9-9F4B-18AB137610E2}" presName="thickLine" presStyleLbl="alignNode1" presStyleIdx="5" presStyleCnt="6"/>
      <dgm:spPr/>
    </dgm:pt>
    <dgm:pt modelId="{DE8DAC0A-72AE-4749-8061-6B5E194C7F6E}" type="pres">
      <dgm:prSet presAssocID="{3BC6F4D6-909C-4DD9-9F4B-18AB137610E2}" presName="horz1" presStyleCnt="0"/>
      <dgm:spPr/>
    </dgm:pt>
    <dgm:pt modelId="{5DC5151D-C05A-45D8-8ECC-71252C8BA138}" type="pres">
      <dgm:prSet presAssocID="{3BC6F4D6-909C-4DD9-9F4B-18AB137610E2}" presName="tx1" presStyleLbl="revTx" presStyleIdx="5" presStyleCnt="6"/>
      <dgm:spPr/>
    </dgm:pt>
    <dgm:pt modelId="{F5D0F36C-0AC6-4734-BF43-C7C00CFF95E9}" type="pres">
      <dgm:prSet presAssocID="{3BC6F4D6-909C-4DD9-9F4B-18AB137610E2}" presName="vert1" presStyleCnt="0"/>
      <dgm:spPr/>
    </dgm:pt>
  </dgm:ptLst>
  <dgm:cxnLst>
    <dgm:cxn modelId="{F3A88A08-7478-4721-9451-F0FCB815DF09}" type="presOf" srcId="{5EABCEA6-7063-4199-A62B-911518B9C944}" destId="{F2EE6F09-1F7A-472B-BD18-798DE725DA46}" srcOrd="0" destOrd="0" presId="urn:microsoft.com/office/officeart/2008/layout/LinedList"/>
    <dgm:cxn modelId="{D26EEC15-E6C4-4563-9EE4-3A3324BE246D}" srcId="{E924C8D7-280A-4CF4-AB72-F9F68024FB78}" destId="{56D3A0BD-7B8D-4F20-8C50-4A2EF66986F3}" srcOrd="1" destOrd="0" parTransId="{28D0AFDA-DB98-4A2F-B961-B4628B5F2842}" sibTransId="{F99FF8F7-B70E-4503-9510-BE6B29CE63E7}"/>
    <dgm:cxn modelId="{9E7FFF15-7E77-4101-890E-BE3C7DF7DE52}" srcId="{E924C8D7-280A-4CF4-AB72-F9F68024FB78}" destId="{3BC6F4D6-909C-4DD9-9F4B-18AB137610E2}" srcOrd="5" destOrd="0" parTransId="{FD34AF40-1A58-478B-9C1B-4868F5DD8607}" sibTransId="{F062CF52-F553-499F-A436-683A6A7850E6}"/>
    <dgm:cxn modelId="{389EBC5D-E751-48D4-A72E-C81062A26E80}" type="presOf" srcId="{E924C8D7-280A-4CF4-AB72-F9F68024FB78}" destId="{78079094-0499-4991-8C7A-6B802819E7B3}" srcOrd="0" destOrd="0" presId="urn:microsoft.com/office/officeart/2008/layout/LinedList"/>
    <dgm:cxn modelId="{8C2F084C-1EB2-4568-BC98-8335F639C5F2}" srcId="{E924C8D7-280A-4CF4-AB72-F9F68024FB78}" destId="{7CBE8D9D-089E-4006-AD50-BD4845906629}" srcOrd="2" destOrd="0" parTransId="{8DF90EE8-95D3-410F-A951-829C6B32400F}" sibTransId="{F80FA713-9CE4-406C-ADEE-417B943C8FD6}"/>
    <dgm:cxn modelId="{F688256F-0C4F-46F2-9712-4D21E1C99048}" type="presOf" srcId="{71EC502C-7F80-4B8E-9E60-286FC8CC3CFF}" destId="{A2F0748E-1EF5-4D41-BE33-DAE686634FB1}" srcOrd="0" destOrd="0" presId="urn:microsoft.com/office/officeart/2008/layout/LinedList"/>
    <dgm:cxn modelId="{DB05A77B-0573-4304-8244-3310F3337C35}" type="presOf" srcId="{3BC6F4D6-909C-4DD9-9F4B-18AB137610E2}" destId="{5DC5151D-C05A-45D8-8ECC-71252C8BA138}" srcOrd="0" destOrd="0" presId="urn:microsoft.com/office/officeart/2008/layout/LinedList"/>
    <dgm:cxn modelId="{0A8CC67B-6BB0-4EF9-A34C-B6AB8E04527C}" type="presOf" srcId="{532739EC-2E8E-4D12-AE5F-D79C8346A854}" destId="{BC86B0FC-FFDE-4269-A142-175FE8AA6E51}" srcOrd="0" destOrd="0" presId="urn:microsoft.com/office/officeart/2008/layout/LinedList"/>
    <dgm:cxn modelId="{334E0C8B-580B-40D5-A1C2-B94B8173CCEB}" srcId="{E924C8D7-280A-4CF4-AB72-F9F68024FB78}" destId="{71EC502C-7F80-4B8E-9E60-286FC8CC3CFF}" srcOrd="0" destOrd="0" parTransId="{2023DA71-1DE5-4D47-9828-5287E0C7DF07}" sibTransId="{293520CC-3844-4F97-86BD-5EA563773C69}"/>
    <dgm:cxn modelId="{E0A7AB8B-AC38-4C50-870E-80CD8B68CD0D}" srcId="{E924C8D7-280A-4CF4-AB72-F9F68024FB78}" destId="{5EABCEA6-7063-4199-A62B-911518B9C944}" srcOrd="3" destOrd="0" parTransId="{D6DE3178-CF9F-43C4-AFBF-6BDDB7FDBD4F}" sibTransId="{92AE2EB6-CBB7-465B-AA6E-1E75D8A3ADD7}"/>
    <dgm:cxn modelId="{898133AC-5793-4D3B-AB75-A47C172A585E}" type="presOf" srcId="{7CBE8D9D-089E-4006-AD50-BD4845906629}" destId="{039EC14C-5ACE-4955-B296-37C53D31D9C3}" srcOrd="0" destOrd="0" presId="urn:microsoft.com/office/officeart/2008/layout/LinedList"/>
    <dgm:cxn modelId="{2AC0F3C7-14AF-4603-8BA1-E27E2AC7BA36}" type="presOf" srcId="{56D3A0BD-7B8D-4F20-8C50-4A2EF66986F3}" destId="{5E4EF94C-59B1-45A5-94D6-A2E9A78F6C52}" srcOrd="0" destOrd="0" presId="urn:microsoft.com/office/officeart/2008/layout/LinedList"/>
    <dgm:cxn modelId="{9AD04FDF-9BEC-465F-8127-2C4078123D36}" srcId="{E924C8D7-280A-4CF4-AB72-F9F68024FB78}" destId="{532739EC-2E8E-4D12-AE5F-D79C8346A854}" srcOrd="4" destOrd="0" parTransId="{E1F67B4C-757A-42C2-BF18-4AB8EB086F92}" sibTransId="{8849BB4E-603B-4DA9-B764-927FC978B4E3}"/>
    <dgm:cxn modelId="{1B814814-171B-4349-8D66-B99307FEE875}" type="presParOf" srcId="{78079094-0499-4991-8C7A-6B802819E7B3}" destId="{30DC031E-BC6F-4B11-9CBB-C7C141B9D2DA}" srcOrd="0" destOrd="0" presId="urn:microsoft.com/office/officeart/2008/layout/LinedList"/>
    <dgm:cxn modelId="{4537DE13-2B2C-4460-BB49-0C04952D5826}" type="presParOf" srcId="{78079094-0499-4991-8C7A-6B802819E7B3}" destId="{0B26D614-539E-4133-AE6F-3123E29182BF}" srcOrd="1" destOrd="0" presId="urn:microsoft.com/office/officeart/2008/layout/LinedList"/>
    <dgm:cxn modelId="{06A2014D-0092-41E1-9F0B-0486DB773E9B}" type="presParOf" srcId="{0B26D614-539E-4133-AE6F-3123E29182BF}" destId="{A2F0748E-1EF5-4D41-BE33-DAE686634FB1}" srcOrd="0" destOrd="0" presId="urn:microsoft.com/office/officeart/2008/layout/LinedList"/>
    <dgm:cxn modelId="{CE52B79A-E478-422E-AEBA-A6337FDE1246}" type="presParOf" srcId="{0B26D614-539E-4133-AE6F-3123E29182BF}" destId="{B4437163-136E-419F-977F-D645AF67EBC2}" srcOrd="1" destOrd="0" presId="urn:microsoft.com/office/officeart/2008/layout/LinedList"/>
    <dgm:cxn modelId="{31D556E9-205D-42A0-8590-02C90C97D860}" type="presParOf" srcId="{78079094-0499-4991-8C7A-6B802819E7B3}" destId="{FAF07271-306E-42B8-8620-325889B49609}" srcOrd="2" destOrd="0" presId="urn:microsoft.com/office/officeart/2008/layout/LinedList"/>
    <dgm:cxn modelId="{D44D45FE-E70E-4EB8-AE57-9774179EC356}" type="presParOf" srcId="{78079094-0499-4991-8C7A-6B802819E7B3}" destId="{96A0C671-C5FD-4DD6-9C28-55E38EB44B99}" srcOrd="3" destOrd="0" presId="urn:microsoft.com/office/officeart/2008/layout/LinedList"/>
    <dgm:cxn modelId="{63B5118A-50B0-47B4-B50F-D05F81D03076}" type="presParOf" srcId="{96A0C671-C5FD-4DD6-9C28-55E38EB44B99}" destId="{5E4EF94C-59B1-45A5-94D6-A2E9A78F6C52}" srcOrd="0" destOrd="0" presId="urn:microsoft.com/office/officeart/2008/layout/LinedList"/>
    <dgm:cxn modelId="{772701B1-EC09-4CAA-A77D-39DB5C9AD69B}" type="presParOf" srcId="{96A0C671-C5FD-4DD6-9C28-55E38EB44B99}" destId="{CFA1058D-3DA4-4F3B-911D-FA71070616EF}" srcOrd="1" destOrd="0" presId="urn:microsoft.com/office/officeart/2008/layout/LinedList"/>
    <dgm:cxn modelId="{8DCE531C-37F8-4618-BCF2-9EB52FC1D51F}" type="presParOf" srcId="{78079094-0499-4991-8C7A-6B802819E7B3}" destId="{75F29A3C-9A87-45D3-A124-2882C27BEAE9}" srcOrd="4" destOrd="0" presId="urn:microsoft.com/office/officeart/2008/layout/LinedList"/>
    <dgm:cxn modelId="{C30C3D97-8842-4892-81B1-4BCC297F763E}" type="presParOf" srcId="{78079094-0499-4991-8C7A-6B802819E7B3}" destId="{DE11DFA1-6830-4F33-BA40-D6552D87692D}" srcOrd="5" destOrd="0" presId="urn:microsoft.com/office/officeart/2008/layout/LinedList"/>
    <dgm:cxn modelId="{75A97952-1CFC-4A6A-8E80-CD3DE7C3ADAE}" type="presParOf" srcId="{DE11DFA1-6830-4F33-BA40-D6552D87692D}" destId="{039EC14C-5ACE-4955-B296-37C53D31D9C3}" srcOrd="0" destOrd="0" presId="urn:microsoft.com/office/officeart/2008/layout/LinedList"/>
    <dgm:cxn modelId="{53F097CA-3096-4D1B-8D9D-2C7AE74BC866}" type="presParOf" srcId="{DE11DFA1-6830-4F33-BA40-D6552D87692D}" destId="{A5D8D1FA-2EB7-4A2F-AE6F-5554CFDF1E6A}" srcOrd="1" destOrd="0" presId="urn:microsoft.com/office/officeart/2008/layout/LinedList"/>
    <dgm:cxn modelId="{0E100CD1-AFAE-4EBF-8EE9-620F20E0591D}" type="presParOf" srcId="{78079094-0499-4991-8C7A-6B802819E7B3}" destId="{E12FF38B-5F3C-4FA2-8EB0-026E9563F99C}" srcOrd="6" destOrd="0" presId="urn:microsoft.com/office/officeart/2008/layout/LinedList"/>
    <dgm:cxn modelId="{21BA9CBD-6316-4BD1-9181-ADABB3B519D7}" type="presParOf" srcId="{78079094-0499-4991-8C7A-6B802819E7B3}" destId="{77B2EED9-60FA-41A1-9567-0E52AF0A05C4}" srcOrd="7" destOrd="0" presId="urn:microsoft.com/office/officeart/2008/layout/LinedList"/>
    <dgm:cxn modelId="{2E69C855-B92A-4085-B883-D9D96A919144}" type="presParOf" srcId="{77B2EED9-60FA-41A1-9567-0E52AF0A05C4}" destId="{F2EE6F09-1F7A-472B-BD18-798DE725DA46}" srcOrd="0" destOrd="0" presId="urn:microsoft.com/office/officeart/2008/layout/LinedList"/>
    <dgm:cxn modelId="{A1034279-B69B-46EB-87FF-73CD03E55520}" type="presParOf" srcId="{77B2EED9-60FA-41A1-9567-0E52AF0A05C4}" destId="{99091804-B865-4F04-98AE-3C3334EF79ED}" srcOrd="1" destOrd="0" presId="urn:microsoft.com/office/officeart/2008/layout/LinedList"/>
    <dgm:cxn modelId="{4E93B360-DDB3-427B-86AF-7446E79E2FEC}" type="presParOf" srcId="{78079094-0499-4991-8C7A-6B802819E7B3}" destId="{7B888727-C5A9-4AFC-BDD3-738569525BB7}" srcOrd="8" destOrd="0" presId="urn:microsoft.com/office/officeart/2008/layout/LinedList"/>
    <dgm:cxn modelId="{E6507587-4D90-4259-AA9C-365B31FBA696}" type="presParOf" srcId="{78079094-0499-4991-8C7A-6B802819E7B3}" destId="{681C3BB6-2316-4A43-9551-4F85C22D9D48}" srcOrd="9" destOrd="0" presId="urn:microsoft.com/office/officeart/2008/layout/LinedList"/>
    <dgm:cxn modelId="{6E638A4D-B16F-4410-B941-E9409FCA7D38}" type="presParOf" srcId="{681C3BB6-2316-4A43-9551-4F85C22D9D48}" destId="{BC86B0FC-FFDE-4269-A142-175FE8AA6E51}" srcOrd="0" destOrd="0" presId="urn:microsoft.com/office/officeart/2008/layout/LinedList"/>
    <dgm:cxn modelId="{A34D3FD3-9D45-4924-93EF-2EFD69A66D5B}" type="presParOf" srcId="{681C3BB6-2316-4A43-9551-4F85C22D9D48}" destId="{D7BA8493-1F90-4BA1-9709-F33F9FD7120A}" srcOrd="1" destOrd="0" presId="urn:microsoft.com/office/officeart/2008/layout/LinedList"/>
    <dgm:cxn modelId="{A491B842-F96B-4BCD-BD58-3B1ED1BCE976}" type="presParOf" srcId="{78079094-0499-4991-8C7A-6B802819E7B3}" destId="{FF008944-67E9-4079-B0B5-4EB8A14B45F7}" srcOrd="10" destOrd="0" presId="urn:microsoft.com/office/officeart/2008/layout/LinedList"/>
    <dgm:cxn modelId="{4339522E-9E71-4E80-AEC2-E3C81599FC88}" type="presParOf" srcId="{78079094-0499-4991-8C7A-6B802819E7B3}" destId="{DE8DAC0A-72AE-4749-8061-6B5E194C7F6E}" srcOrd="11" destOrd="0" presId="urn:microsoft.com/office/officeart/2008/layout/LinedList"/>
    <dgm:cxn modelId="{9D461D47-A150-44DB-830D-B9C94A958007}" type="presParOf" srcId="{DE8DAC0A-72AE-4749-8061-6B5E194C7F6E}" destId="{5DC5151D-C05A-45D8-8ECC-71252C8BA138}" srcOrd="0" destOrd="0" presId="urn:microsoft.com/office/officeart/2008/layout/LinedList"/>
    <dgm:cxn modelId="{60198EA5-20CA-4B28-86AA-ABD54994FAD6}" type="presParOf" srcId="{DE8DAC0A-72AE-4749-8061-6B5E194C7F6E}" destId="{F5D0F36C-0AC6-4734-BF43-C7C00CFF95E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EE8293E-AF38-4904-90EB-52100ED32694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7FF615C-750F-4734-9CCD-32FB21EE09AD}">
      <dgm:prSet/>
      <dgm:spPr/>
      <dgm:t>
        <a:bodyPr/>
        <a:lstStyle/>
        <a:p>
          <a:r>
            <a:rPr lang="en-US"/>
            <a:t>Read</a:t>
          </a:r>
        </a:p>
      </dgm:t>
    </dgm:pt>
    <dgm:pt modelId="{7BFFE5F5-AA3B-4DE1-80BF-52E3071083FD}" type="parTrans" cxnId="{BAE734E3-5D32-401B-BD39-32BCF939599D}">
      <dgm:prSet/>
      <dgm:spPr/>
      <dgm:t>
        <a:bodyPr/>
        <a:lstStyle/>
        <a:p>
          <a:endParaRPr lang="en-US"/>
        </a:p>
      </dgm:t>
    </dgm:pt>
    <dgm:pt modelId="{DB222A85-392D-4BEB-AE7C-BAB850DF1B53}" type="sibTrans" cxnId="{BAE734E3-5D32-401B-BD39-32BCF939599D}">
      <dgm:prSet/>
      <dgm:spPr/>
      <dgm:t>
        <a:bodyPr/>
        <a:lstStyle/>
        <a:p>
          <a:endParaRPr lang="en-US"/>
        </a:p>
      </dgm:t>
    </dgm:pt>
    <dgm:pt modelId="{29BE8AC4-728A-4A94-BD84-AE51822AEAAF}">
      <dgm:prSet/>
      <dgm:spPr/>
      <dgm:t>
        <a:bodyPr/>
        <a:lstStyle/>
        <a:p>
          <a:r>
            <a:rPr lang="en-US"/>
            <a:t>Read the dataset after downloading.</a:t>
          </a:r>
        </a:p>
      </dgm:t>
    </dgm:pt>
    <dgm:pt modelId="{CCACCEB8-7366-4292-B554-4428898D1DCE}" type="parTrans" cxnId="{95A5E7B7-36D0-4FC0-B05C-065FADBF731D}">
      <dgm:prSet/>
      <dgm:spPr/>
      <dgm:t>
        <a:bodyPr/>
        <a:lstStyle/>
        <a:p>
          <a:endParaRPr lang="en-US"/>
        </a:p>
      </dgm:t>
    </dgm:pt>
    <dgm:pt modelId="{7124626D-1366-4335-B1C9-E3FF7BCE1173}" type="sibTrans" cxnId="{95A5E7B7-36D0-4FC0-B05C-065FADBF731D}">
      <dgm:prSet/>
      <dgm:spPr/>
      <dgm:t>
        <a:bodyPr/>
        <a:lstStyle/>
        <a:p>
          <a:endParaRPr lang="en-US"/>
        </a:p>
      </dgm:t>
    </dgm:pt>
    <dgm:pt modelId="{2B167DD0-B807-42A1-8BC7-865777CE8735}">
      <dgm:prSet/>
      <dgm:spPr/>
      <dgm:t>
        <a:bodyPr/>
        <a:lstStyle/>
        <a:p>
          <a:r>
            <a:rPr lang="en-US"/>
            <a:t>Pre-process</a:t>
          </a:r>
        </a:p>
      </dgm:t>
    </dgm:pt>
    <dgm:pt modelId="{29B13F63-5405-4425-B897-FDB0364CFA88}" type="parTrans" cxnId="{A831C6EC-1DEE-4EE5-9E84-88D94A606A5D}">
      <dgm:prSet/>
      <dgm:spPr/>
      <dgm:t>
        <a:bodyPr/>
        <a:lstStyle/>
        <a:p>
          <a:endParaRPr lang="en-US"/>
        </a:p>
      </dgm:t>
    </dgm:pt>
    <dgm:pt modelId="{6EB88B6C-9050-4419-A743-050CDEEBDAB6}" type="sibTrans" cxnId="{A831C6EC-1DEE-4EE5-9E84-88D94A606A5D}">
      <dgm:prSet/>
      <dgm:spPr/>
      <dgm:t>
        <a:bodyPr/>
        <a:lstStyle/>
        <a:p>
          <a:endParaRPr lang="en-US"/>
        </a:p>
      </dgm:t>
    </dgm:pt>
    <dgm:pt modelId="{E1E8E665-C381-4AFE-8DBE-C21D08A01ED4}">
      <dgm:prSet/>
      <dgm:spPr/>
      <dgm:t>
        <a:bodyPr/>
        <a:lstStyle/>
        <a:p>
          <a:r>
            <a:rPr lang="en-US"/>
            <a:t>Pre-process the images (resize)</a:t>
          </a:r>
        </a:p>
      </dgm:t>
    </dgm:pt>
    <dgm:pt modelId="{DB3E6BA5-6FA4-41F5-A29E-CCA84000460E}" type="parTrans" cxnId="{4E0D7AAF-C8F7-4971-A0D7-2CDDC822598F}">
      <dgm:prSet/>
      <dgm:spPr/>
      <dgm:t>
        <a:bodyPr/>
        <a:lstStyle/>
        <a:p>
          <a:endParaRPr lang="en-US"/>
        </a:p>
      </dgm:t>
    </dgm:pt>
    <dgm:pt modelId="{4CC70213-6F28-4A75-A7CB-A2FC1F394346}" type="sibTrans" cxnId="{4E0D7AAF-C8F7-4971-A0D7-2CDDC822598F}">
      <dgm:prSet/>
      <dgm:spPr/>
      <dgm:t>
        <a:bodyPr/>
        <a:lstStyle/>
        <a:p>
          <a:endParaRPr lang="en-US"/>
        </a:p>
      </dgm:t>
    </dgm:pt>
    <dgm:pt modelId="{67F46601-6402-45E6-9471-52D4055D9E7B}">
      <dgm:prSet/>
      <dgm:spPr/>
      <dgm:t>
        <a:bodyPr/>
        <a:lstStyle/>
        <a:p>
          <a:r>
            <a:rPr lang="en-US"/>
            <a:t>Develop</a:t>
          </a:r>
        </a:p>
      </dgm:t>
    </dgm:pt>
    <dgm:pt modelId="{F9E7BBDF-C16A-4722-A0C2-CD1C3C1EBE45}" type="parTrans" cxnId="{037803B4-1120-4CF7-990B-4B12E92F840E}">
      <dgm:prSet/>
      <dgm:spPr/>
      <dgm:t>
        <a:bodyPr/>
        <a:lstStyle/>
        <a:p>
          <a:endParaRPr lang="en-US"/>
        </a:p>
      </dgm:t>
    </dgm:pt>
    <dgm:pt modelId="{BCBA6568-9224-4262-8AAB-02F4CBF51C76}" type="sibTrans" cxnId="{037803B4-1120-4CF7-990B-4B12E92F840E}">
      <dgm:prSet/>
      <dgm:spPr/>
      <dgm:t>
        <a:bodyPr/>
        <a:lstStyle/>
        <a:p>
          <a:endParaRPr lang="en-US"/>
        </a:p>
      </dgm:t>
    </dgm:pt>
    <dgm:pt modelId="{B3F1C3C9-72D1-4DE8-844E-4BF0F30ABBC7}">
      <dgm:prSet/>
      <dgm:spPr/>
      <dgm:t>
        <a:bodyPr/>
        <a:lstStyle/>
        <a:p>
          <a:r>
            <a:rPr lang="en-US"/>
            <a:t>Develop CNN model </a:t>
          </a:r>
        </a:p>
      </dgm:t>
    </dgm:pt>
    <dgm:pt modelId="{494F94F3-9ECE-4521-8B15-328D4AC94DA1}" type="parTrans" cxnId="{DE59EAEE-6E10-4CD7-ADEA-D0F83E0D1D4B}">
      <dgm:prSet/>
      <dgm:spPr/>
      <dgm:t>
        <a:bodyPr/>
        <a:lstStyle/>
        <a:p>
          <a:endParaRPr lang="en-US"/>
        </a:p>
      </dgm:t>
    </dgm:pt>
    <dgm:pt modelId="{87704288-453F-4ACD-B456-9CCC3E4BE740}" type="sibTrans" cxnId="{DE59EAEE-6E10-4CD7-ADEA-D0F83E0D1D4B}">
      <dgm:prSet/>
      <dgm:spPr/>
      <dgm:t>
        <a:bodyPr/>
        <a:lstStyle/>
        <a:p>
          <a:endParaRPr lang="en-US"/>
        </a:p>
      </dgm:t>
    </dgm:pt>
    <dgm:pt modelId="{9D2477DF-8314-4B9C-9211-AC69379989A2}">
      <dgm:prSet/>
      <dgm:spPr/>
      <dgm:t>
        <a:bodyPr/>
        <a:lstStyle/>
        <a:p>
          <a:r>
            <a:rPr lang="en-US"/>
            <a:t>Compile</a:t>
          </a:r>
        </a:p>
      </dgm:t>
    </dgm:pt>
    <dgm:pt modelId="{4E4607FD-3148-44C9-A269-7AA1C6874778}" type="parTrans" cxnId="{DD81CF69-9C38-4F90-AFB1-90BCEC008838}">
      <dgm:prSet/>
      <dgm:spPr/>
      <dgm:t>
        <a:bodyPr/>
        <a:lstStyle/>
        <a:p>
          <a:endParaRPr lang="en-US"/>
        </a:p>
      </dgm:t>
    </dgm:pt>
    <dgm:pt modelId="{F04A9774-6349-412A-86A2-E5671EB85D19}" type="sibTrans" cxnId="{DD81CF69-9C38-4F90-AFB1-90BCEC008838}">
      <dgm:prSet/>
      <dgm:spPr/>
      <dgm:t>
        <a:bodyPr/>
        <a:lstStyle/>
        <a:p>
          <a:endParaRPr lang="en-US"/>
        </a:p>
      </dgm:t>
    </dgm:pt>
    <dgm:pt modelId="{83E3F7A0-FE0E-4F57-A9C9-14B75AA0F15E}">
      <dgm:prSet/>
      <dgm:spPr/>
      <dgm:t>
        <a:bodyPr/>
        <a:lstStyle/>
        <a:p>
          <a:r>
            <a:rPr lang="en-US"/>
            <a:t>Compile CNN model (optimizer = ‘adam’ and specify metrics)</a:t>
          </a:r>
        </a:p>
      </dgm:t>
    </dgm:pt>
    <dgm:pt modelId="{522E2244-4CAE-4B43-B2B3-0B2C3AFB19EA}" type="parTrans" cxnId="{2D7317FB-8720-4032-AE55-9AFD8682D27B}">
      <dgm:prSet/>
      <dgm:spPr/>
      <dgm:t>
        <a:bodyPr/>
        <a:lstStyle/>
        <a:p>
          <a:endParaRPr lang="en-US"/>
        </a:p>
      </dgm:t>
    </dgm:pt>
    <dgm:pt modelId="{442FE0FB-D6C0-4A94-A070-19E8FC4079C5}" type="sibTrans" cxnId="{2D7317FB-8720-4032-AE55-9AFD8682D27B}">
      <dgm:prSet/>
      <dgm:spPr/>
      <dgm:t>
        <a:bodyPr/>
        <a:lstStyle/>
        <a:p>
          <a:endParaRPr lang="en-US"/>
        </a:p>
      </dgm:t>
    </dgm:pt>
    <dgm:pt modelId="{C60867D9-F02E-4AD4-A6F3-E9A4BD7E2358}">
      <dgm:prSet/>
      <dgm:spPr/>
      <dgm:t>
        <a:bodyPr/>
        <a:lstStyle/>
        <a:p>
          <a:r>
            <a:rPr lang="en-US"/>
            <a:t>Train &amp; validate</a:t>
          </a:r>
        </a:p>
      </dgm:t>
    </dgm:pt>
    <dgm:pt modelId="{D34E1033-8B4B-430A-9D77-B9F01D418CAE}" type="parTrans" cxnId="{15BD9DDF-AFDF-44F3-854B-03A75EC81150}">
      <dgm:prSet/>
      <dgm:spPr/>
      <dgm:t>
        <a:bodyPr/>
        <a:lstStyle/>
        <a:p>
          <a:endParaRPr lang="en-US"/>
        </a:p>
      </dgm:t>
    </dgm:pt>
    <dgm:pt modelId="{A6FA6897-95BD-40AC-BFD3-E6BB519EA947}" type="sibTrans" cxnId="{15BD9DDF-AFDF-44F3-854B-03A75EC81150}">
      <dgm:prSet/>
      <dgm:spPr/>
      <dgm:t>
        <a:bodyPr/>
        <a:lstStyle/>
        <a:p>
          <a:endParaRPr lang="en-US"/>
        </a:p>
      </dgm:t>
    </dgm:pt>
    <dgm:pt modelId="{8C95BD36-1D20-4BA0-90A5-E664C35DF7AD}">
      <dgm:prSet/>
      <dgm:spPr/>
      <dgm:t>
        <a:bodyPr/>
        <a:lstStyle/>
        <a:p>
          <a:r>
            <a:rPr lang="en-US"/>
            <a:t>Train &amp; validate the model</a:t>
          </a:r>
        </a:p>
      </dgm:t>
    </dgm:pt>
    <dgm:pt modelId="{87EF7243-CD95-49B2-B28B-E47773E60F26}" type="parTrans" cxnId="{9E853E08-9357-4589-AD05-F145B855F970}">
      <dgm:prSet/>
      <dgm:spPr/>
      <dgm:t>
        <a:bodyPr/>
        <a:lstStyle/>
        <a:p>
          <a:endParaRPr lang="en-US"/>
        </a:p>
      </dgm:t>
    </dgm:pt>
    <dgm:pt modelId="{AE281A3B-3D78-4ACC-AE5F-E913A7BD6650}" type="sibTrans" cxnId="{9E853E08-9357-4589-AD05-F145B855F970}">
      <dgm:prSet/>
      <dgm:spPr/>
      <dgm:t>
        <a:bodyPr/>
        <a:lstStyle/>
        <a:p>
          <a:endParaRPr lang="en-US"/>
        </a:p>
      </dgm:t>
    </dgm:pt>
    <dgm:pt modelId="{F34A5B11-C0B7-4263-8E32-914F907E66EC}">
      <dgm:prSet/>
      <dgm:spPr/>
      <dgm:t>
        <a:bodyPr/>
        <a:lstStyle/>
        <a:p>
          <a:r>
            <a:rPr lang="en-US"/>
            <a:t>Test/ Predict</a:t>
          </a:r>
        </a:p>
      </dgm:t>
    </dgm:pt>
    <dgm:pt modelId="{0B7E6CA3-2BEA-45B8-82C5-7A544057C8A9}" type="parTrans" cxnId="{FB1FB21F-0567-43BE-B170-AA3241C4350E}">
      <dgm:prSet/>
      <dgm:spPr/>
      <dgm:t>
        <a:bodyPr/>
        <a:lstStyle/>
        <a:p>
          <a:endParaRPr lang="en-US"/>
        </a:p>
      </dgm:t>
    </dgm:pt>
    <dgm:pt modelId="{42895CF4-ECDF-42B1-8494-F555AC950567}" type="sibTrans" cxnId="{FB1FB21F-0567-43BE-B170-AA3241C4350E}">
      <dgm:prSet/>
      <dgm:spPr/>
      <dgm:t>
        <a:bodyPr/>
        <a:lstStyle/>
        <a:p>
          <a:endParaRPr lang="en-US"/>
        </a:p>
      </dgm:t>
    </dgm:pt>
    <dgm:pt modelId="{1BE5E871-AC02-4209-87D8-41241E2EF19A}">
      <dgm:prSet/>
      <dgm:spPr/>
      <dgm:t>
        <a:bodyPr/>
        <a:lstStyle/>
        <a:p>
          <a:r>
            <a:rPr lang="en-US"/>
            <a:t>Test/ Predict the trained model</a:t>
          </a:r>
        </a:p>
      </dgm:t>
    </dgm:pt>
    <dgm:pt modelId="{D3368B73-E73B-4A46-B9C7-C5101BE71DFB}" type="parTrans" cxnId="{4E1F0FA6-A719-4625-A555-C7DFEB23410A}">
      <dgm:prSet/>
      <dgm:spPr/>
      <dgm:t>
        <a:bodyPr/>
        <a:lstStyle/>
        <a:p>
          <a:endParaRPr lang="en-US"/>
        </a:p>
      </dgm:t>
    </dgm:pt>
    <dgm:pt modelId="{7ED4EB24-5268-48F4-B245-88A48F29710B}" type="sibTrans" cxnId="{4E1F0FA6-A719-4625-A555-C7DFEB23410A}">
      <dgm:prSet/>
      <dgm:spPr/>
      <dgm:t>
        <a:bodyPr/>
        <a:lstStyle/>
        <a:p>
          <a:endParaRPr lang="en-US"/>
        </a:p>
      </dgm:t>
    </dgm:pt>
    <dgm:pt modelId="{C61B4F95-7E86-4FBB-9CCD-AFCED424BF0A}">
      <dgm:prSet/>
      <dgm:spPr/>
      <dgm:t>
        <a:bodyPr/>
        <a:lstStyle/>
        <a:p>
          <a:r>
            <a:rPr lang="en-US"/>
            <a:t>Compare</a:t>
          </a:r>
        </a:p>
      </dgm:t>
    </dgm:pt>
    <dgm:pt modelId="{277B1B46-2C6C-4F08-A480-868DFA331824}" type="parTrans" cxnId="{41C87783-3C55-4C07-9DDE-B01E14E22A70}">
      <dgm:prSet/>
      <dgm:spPr/>
      <dgm:t>
        <a:bodyPr/>
        <a:lstStyle/>
        <a:p>
          <a:endParaRPr lang="en-US"/>
        </a:p>
      </dgm:t>
    </dgm:pt>
    <dgm:pt modelId="{DA608D88-EC87-4B26-9FD5-D9C23F2D7008}" type="sibTrans" cxnId="{41C87783-3C55-4C07-9DDE-B01E14E22A70}">
      <dgm:prSet/>
      <dgm:spPr/>
      <dgm:t>
        <a:bodyPr/>
        <a:lstStyle/>
        <a:p>
          <a:endParaRPr lang="en-US"/>
        </a:p>
      </dgm:t>
    </dgm:pt>
    <dgm:pt modelId="{AF29AD69-3558-40E7-869A-10D92352C521}">
      <dgm:prSet/>
      <dgm:spPr/>
      <dgm:t>
        <a:bodyPr/>
        <a:lstStyle/>
        <a:p>
          <a:r>
            <a:rPr lang="en-US"/>
            <a:t>Compare accuracies (training &amp; testing)</a:t>
          </a:r>
        </a:p>
      </dgm:t>
    </dgm:pt>
    <dgm:pt modelId="{2D2110CE-BA17-46C8-A5DC-4A8A65496BCD}" type="parTrans" cxnId="{AA7434D6-ED48-44F5-87C3-09CC86E4BACF}">
      <dgm:prSet/>
      <dgm:spPr/>
      <dgm:t>
        <a:bodyPr/>
        <a:lstStyle/>
        <a:p>
          <a:endParaRPr lang="en-US"/>
        </a:p>
      </dgm:t>
    </dgm:pt>
    <dgm:pt modelId="{01A1B1B8-9F36-42D0-8746-D40E88B8ECB5}" type="sibTrans" cxnId="{AA7434D6-ED48-44F5-87C3-09CC86E4BACF}">
      <dgm:prSet/>
      <dgm:spPr/>
      <dgm:t>
        <a:bodyPr/>
        <a:lstStyle/>
        <a:p>
          <a:endParaRPr lang="en-US"/>
        </a:p>
      </dgm:t>
    </dgm:pt>
    <dgm:pt modelId="{E39F7965-51BF-47A6-8B1A-BBC23836AFB0}">
      <dgm:prSet/>
      <dgm:spPr/>
      <dgm:t>
        <a:bodyPr/>
        <a:lstStyle/>
        <a:p>
          <a:r>
            <a:rPr lang="en-US" dirty="0"/>
            <a:t>Deploy</a:t>
          </a:r>
        </a:p>
      </dgm:t>
    </dgm:pt>
    <dgm:pt modelId="{72053CA8-2AD2-4392-823D-464C31B93C62}" type="parTrans" cxnId="{FEC444BC-C24E-479F-A440-2568F3F579AD}">
      <dgm:prSet/>
      <dgm:spPr/>
      <dgm:t>
        <a:bodyPr/>
        <a:lstStyle/>
        <a:p>
          <a:endParaRPr lang="en-US"/>
        </a:p>
      </dgm:t>
    </dgm:pt>
    <dgm:pt modelId="{FAF5C5B7-1A89-438D-AF82-78526091F0C4}" type="sibTrans" cxnId="{FEC444BC-C24E-479F-A440-2568F3F579AD}">
      <dgm:prSet/>
      <dgm:spPr/>
      <dgm:t>
        <a:bodyPr/>
        <a:lstStyle/>
        <a:p>
          <a:endParaRPr lang="en-US"/>
        </a:p>
      </dgm:t>
    </dgm:pt>
    <dgm:pt modelId="{65CBC1F5-64CD-4208-8AB6-D3B0935FCD7E}">
      <dgm:prSet/>
      <dgm:spPr/>
      <dgm:t>
        <a:bodyPr/>
        <a:lstStyle/>
        <a:p>
          <a:r>
            <a:rPr lang="en-US"/>
            <a:t>Transform Trained model into Deployable model to build an application.</a:t>
          </a:r>
        </a:p>
      </dgm:t>
    </dgm:pt>
    <dgm:pt modelId="{E0E248E4-C350-453C-9DB6-F3C1B609535E}" type="parTrans" cxnId="{19080ED9-E322-4AB2-9508-28EAB8977ABD}">
      <dgm:prSet/>
      <dgm:spPr/>
      <dgm:t>
        <a:bodyPr/>
        <a:lstStyle/>
        <a:p>
          <a:endParaRPr lang="en-US"/>
        </a:p>
      </dgm:t>
    </dgm:pt>
    <dgm:pt modelId="{235F1620-3078-4BBF-995C-A9EE5A874C48}" type="sibTrans" cxnId="{19080ED9-E322-4AB2-9508-28EAB8977ABD}">
      <dgm:prSet/>
      <dgm:spPr/>
      <dgm:t>
        <a:bodyPr/>
        <a:lstStyle/>
        <a:p>
          <a:endParaRPr lang="en-US"/>
        </a:p>
      </dgm:t>
    </dgm:pt>
    <dgm:pt modelId="{0A2C40C8-1D8B-4F5F-8934-54D43B3A7F95}" type="pres">
      <dgm:prSet presAssocID="{EEE8293E-AF38-4904-90EB-52100ED32694}" presName="Name0" presStyleCnt="0">
        <dgm:presLayoutVars>
          <dgm:dir/>
          <dgm:animLvl val="lvl"/>
          <dgm:resizeHandles val="exact"/>
        </dgm:presLayoutVars>
      </dgm:prSet>
      <dgm:spPr/>
    </dgm:pt>
    <dgm:pt modelId="{FB231DEE-B9A7-4C3B-8BEA-A307B7D62DFD}" type="pres">
      <dgm:prSet presAssocID="{E39F7965-51BF-47A6-8B1A-BBC23836AFB0}" presName="boxAndChildren" presStyleCnt="0"/>
      <dgm:spPr/>
    </dgm:pt>
    <dgm:pt modelId="{5576EB37-62DA-4D76-B73E-9A63D28419D3}" type="pres">
      <dgm:prSet presAssocID="{E39F7965-51BF-47A6-8B1A-BBC23836AFB0}" presName="parentTextBox" presStyleLbl="alignNode1" presStyleIdx="0" presStyleCnt="8"/>
      <dgm:spPr/>
    </dgm:pt>
    <dgm:pt modelId="{1EC1DCFB-BE62-4D38-9045-DF40061BF756}" type="pres">
      <dgm:prSet presAssocID="{E39F7965-51BF-47A6-8B1A-BBC23836AFB0}" presName="descendantBox" presStyleLbl="bgAccFollowNode1" presStyleIdx="0" presStyleCnt="8"/>
      <dgm:spPr/>
    </dgm:pt>
    <dgm:pt modelId="{0B611E07-26F7-4C67-B962-13AC1EBCCEEA}" type="pres">
      <dgm:prSet presAssocID="{DA608D88-EC87-4B26-9FD5-D9C23F2D7008}" presName="sp" presStyleCnt="0"/>
      <dgm:spPr/>
    </dgm:pt>
    <dgm:pt modelId="{4C9FFC2A-8567-46EB-9F6E-274709A40F26}" type="pres">
      <dgm:prSet presAssocID="{C61B4F95-7E86-4FBB-9CCD-AFCED424BF0A}" presName="arrowAndChildren" presStyleCnt="0"/>
      <dgm:spPr/>
    </dgm:pt>
    <dgm:pt modelId="{F21DF4BB-4DAD-4A09-82C3-882F80928775}" type="pres">
      <dgm:prSet presAssocID="{C61B4F95-7E86-4FBB-9CCD-AFCED424BF0A}" presName="parentTextArrow" presStyleLbl="node1" presStyleIdx="0" presStyleCnt="0"/>
      <dgm:spPr/>
    </dgm:pt>
    <dgm:pt modelId="{D56BE9B2-C80E-4B3B-B7F7-0375A6250102}" type="pres">
      <dgm:prSet presAssocID="{C61B4F95-7E86-4FBB-9CCD-AFCED424BF0A}" presName="arrow" presStyleLbl="alignNode1" presStyleIdx="1" presStyleCnt="8"/>
      <dgm:spPr/>
    </dgm:pt>
    <dgm:pt modelId="{6E4FDBF2-07FF-483B-8929-FC13AC6AB69D}" type="pres">
      <dgm:prSet presAssocID="{C61B4F95-7E86-4FBB-9CCD-AFCED424BF0A}" presName="descendantArrow" presStyleLbl="bgAccFollowNode1" presStyleIdx="1" presStyleCnt="8"/>
      <dgm:spPr/>
    </dgm:pt>
    <dgm:pt modelId="{5D77E34E-F702-4442-AF86-D7D90C59DECF}" type="pres">
      <dgm:prSet presAssocID="{42895CF4-ECDF-42B1-8494-F555AC950567}" presName="sp" presStyleCnt="0"/>
      <dgm:spPr/>
    </dgm:pt>
    <dgm:pt modelId="{2589C7CD-5040-4ADB-A037-489CE6B2F5A9}" type="pres">
      <dgm:prSet presAssocID="{F34A5B11-C0B7-4263-8E32-914F907E66EC}" presName="arrowAndChildren" presStyleCnt="0"/>
      <dgm:spPr/>
    </dgm:pt>
    <dgm:pt modelId="{A051A7C2-5970-47B9-88BB-8221A027BACD}" type="pres">
      <dgm:prSet presAssocID="{F34A5B11-C0B7-4263-8E32-914F907E66EC}" presName="parentTextArrow" presStyleLbl="node1" presStyleIdx="0" presStyleCnt="0"/>
      <dgm:spPr/>
    </dgm:pt>
    <dgm:pt modelId="{9C1681BF-E74B-4C90-BCD6-32929F1EFB5E}" type="pres">
      <dgm:prSet presAssocID="{F34A5B11-C0B7-4263-8E32-914F907E66EC}" presName="arrow" presStyleLbl="alignNode1" presStyleIdx="2" presStyleCnt="8"/>
      <dgm:spPr/>
    </dgm:pt>
    <dgm:pt modelId="{8E8F8E19-C5EB-4CDB-99CD-5218DC6F0205}" type="pres">
      <dgm:prSet presAssocID="{F34A5B11-C0B7-4263-8E32-914F907E66EC}" presName="descendantArrow" presStyleLbl="bgAccFollowNode1" presStyleIdx="2" presStyleCnt="8"/>
      <dgm:spPr/>
    </dgm:pt>
    <dgm:pt modelId="{90BCB858-B80D-4A2D-B586-B7900214C738}" type="pres">
      <dgm:prSet presAssocID="{A6FA6897-95BD-40AC-BFD3-E6BB519EA947}" presName="sp" presStyleCnt="0"/>
      <dgm:spPr/>
    </dgm:pt>
    <dgm:pt modelId="{EF09E322-B8AD-408B-BC9B-35BBB2E2D0C6}" type="pres">
      <dgm:prSet presAssocID="{C60867D9-F02E-4AD4-A6F3-E9A4BD7E2358}" presName="arrowAndChildren" presStyleCnt="0"/>
      <dgm:spPr/>
    </dgm:pt>
    <dgm:pt modelId="{5C0D188C-F14B-4F0A-B482-CB0C999FCF12}" type="pres">
      <dgm:prSet presAssocID="{C60867D9-F02E-4AD4-A6F3-E9A4BD7E2358}" presName="parentTextArrow" presStyleLbl="node1" presStyleIdx="0" presStyleCnt="0"/>
      <dgm:spPr/>
    </dgm:pt>
    <dgm:pt modelId="{DB555B78-B0CD-4B31-BFAD-832C4ACE1CE6}" type="pres">
      <dgm:prSet presAssocID="{C60867D9-F02E-4AD4-A6F3-E9A4BD7E2358}" presName="arrow" presStyleLbl="alignNode1" presStyleIdx="3" presStyleCnt="8"/>
      <dgm:spPr/>
    </dgm:pt>
    <dgm:pt modelId="{AE554528-6A9D-4DE4-A4B8-8FCA2D46D304}" type="pres">
      <dgm:prSet presAssocID="{C60867D9-F02E-4AD4-A6F3-E9A4BD7E2358}" presName="descendantArrow" presStyleLbl="bgAccFollowNode1" presStyleIdx="3" presStyleCnt="8"/>
      <dgm:spPr/>
    </dgm:pt>
    <dgm:pt modelId="{248D4920-7139-4862-B4FC-AA6B4594A114}" type="pres">
      <dgm:prSet presAssocID="{F04A9774-6349-412A-86A2-E5671EB85D19}" presName="sp" presStyleCnt="0"/>
      <dgm:spPr/>
    </dgm:pt>
    <dgm:pt modelId="{BD2125DC-A30F-4500-B576-AE4B81DA0862}" type="pres">
      <dgm:prSet presAssocID="{9D2477DF-8314-4B9C-9211-AC69379989A2}" presName="arrowAndChildren" presStyleCnt="0"/>
      <dgm:spPr/>
    </dgm:pt>
    <dgm:pt modelId="{234082A9-D2CE-4A99-A648-48E36865109C}" type="pres">
      <dgm:prSet presAssocID="{9D2477DF-8314-4B9C-9211-AC69379989A2}" presName="parentTextArrow" presStyleLbl="node1" presStyleIdx="0" presStyleCnt="0"/>
      <dgm:spPr/>
    </dgm:pt>
    <dgm:pt modelId="{0F846F9E-87FF-4A74-9CAE-520BFFEE58B0}" type="pres">
      <dgm:prSet presAssocID="{9D2477DF-8314-4B9C-9211-AC69379989A2}" presName="arrow" presStyleLbl="alignNode1" presStyleIdx="4" presStyleCnt="8"/>
      <dgm:spPr/>
    </dgm:pt>
    <dgm:pt modelId="{D9BC8070-B7A9-4929-90D1-A971A9D38C6D}" type="pres">
      <dgm:prSet presAssocID="{9D2477DF-8314-4B9C-9211-AC69379989A2}" presName="descendantArrow" presStyleLbl="bgAccFollowNode1" presStyleIdx="4" presStyleCnt="8"/>
      <dgm:spPr/>
    </dgm:pt>
    <dgm:pt modelId="{05780D7D-7621-4FC6-BE9D-ADA28000E0BD}" type="pres">
      <dgm:prSet presAssocID="{BCBA6568-9224-4262-8AAB-02F4CBF51C76}" presName="sp" presStyleCnt="0"/>
      <dgm:spPr/>
    </dgm:pt>
    <dgm:pt modelId="{5A897D53-179A-4AE3-AE88-2D9C297B766A}" type="pres">
      <dgm:prSet presAssocID="{67F46601-6402-45E6-9471-52D4055D9E7B}" presName="arrowAndChildren" presStyleCnt="0"/>
      <dgm:spPr/>
    </dgm:pt>
    <dgm:pt modelId="{6DF013E9-3496-4A35-B4DC-0ECE3D4AE371}" type="pres">
      <dgm:prSet presAssocID="{67F46601-6402-45E6-9471-52D4055D9E7B}" presName="parentTextArrow" presStyleLbl="node1" presStyleIdx="0" presStyleCnt="0"/>
      <dgm:spPr/>
    </dgm:pt>
    <dgm:pt modelId="{B82115AF-D65E-4EC9-B07C-2FCB2ADBBE1B}" type="pres">
      <dgm:prSet presAssocID="{67F46601-6402-45E6-9471-52D4055D9E7B}" presName="arrow" presStyleLbl="alignNode1" presStyleIdx="5" presStyleCnt="8"/>
      <dgm:spPr/>
    </dgm:pt>
    <dgm:pt modelId="{EDE0C280-1CC4-4248-8076-2536197AFAEE}" type="pres">
      <dgm:prSet presAssocID="{67F46601-6402-45E6-9471-52D4055D9E7B}" presName="descendantArrow" presStyleLbl="bgAccFollowNode1" presStyleIdx="5" presStyleCnt="8"/>
      <dgm:spPr/>
    </dgm:pt>
    <dgm:pt modelId="{49DF3027-A970-4F6A-BCF0-A4F95F115523}" type="pres">
      <dgm:prSet presAssocID="{6EB88B6C-9050-4419-A743-050CDEEBDAB6}" presName="sp" presStyleCnt="0"/>
      <dgm:spPr/>
    </dgm:pt>
    <dgm:pt modelId="{EFAEF845-2F6D-4885-9BD5-2CE22E1A2625}" type="pres">
      <dgm:prSet presAssocID="{2B167DD0-B807-42A1-8BC7-865777CE8735}" presName="arrowAndChildren" presStyleCnt="0"/>
      <dgm:spPr/>
    </dgm:pt>
    <dgm:pt modelId="{CDFB95E6-6E58-46C6-BD7F-9D586A9634EF}" type="pres">
      <dgm:prSet presAssocID="{2B167DD0-B807-42A1-8BC7-865777CE8735}" presName="parentTextArrow" presStyleLbl="node1" presStyleIdx="0" presStyleCnt="0"/>
      <dgm:spPr/>
    </dgm:pt>
    <dgm:pt modelId="{CD3B7EB0-10F9-44C1-BF68-F6E452CE0E86}" type="pres">
      <dgm:prSet presAssocID="{2B167DD0-B807-42A1-8BC7-865777CE8735}" presName="arrow" presStyleLbl="alignNode1" presStyleIdx="6" presStyleCnt="8"/>
      <dgm:spPr/>
    </dgm:pt>
    <dgm:pt modelId="{A57B7480-C9C8-4332-BEEE-8782BF890BB0}" type="pres">
      <dgm:prSet presAssocID="{2B167DD0-B807-42A1-8BC7-865777CE8735}" presName="descendantArrow" presStyleLbl="bgAccFollowNode1" presStyleIdx="6" presStyleCnt="8"/>
      <dgm:spPr/>
    </dgm:pt>
    <dgm:pt modelId="{4570FC88-8F92-4D35-9FA7-694364C4EBCE}" type="pres">
      <dgm:prSet presAssocID="{DB222A85-392D-4BEB-AE7C-BAB850DF1B53}" presName="sp" presStyleCnt="0"/>
      <dgm:spPr/>
    </dgm:pt>
    <dgm:pt modelId="{406526C2-F415-4137-B410-505A223C7BCF}" type="pres">
      <dgm:prSet presAssocID="{B7FF615C-750F-4734-9CCD-32FB21EE09AD}" presName="arrowAndChildren" presStyleCnt="0"/>
      <dgm:spPr/>
    </dgm:pt>
    <dgm:pt modelId="{FABB4423-1927-4C1B-9010-608A95ECB400}" type="pres">
      <dgm:prSet presAssocID="{B7FF615C-750F-4734-9CCD-32FB21EE09AD}" presName="parentTextArrow" presStyleLbl="node1" presStyleIdx="0" presStyleCnt="0"/>
      <dgm:spPr/>
    </dgm:pt>
    <dgm:pt modelId="{9B70CF41-4316-4268-9E8B-99D50EE4DF9B}" type="pres">
      <dgm:prSet presAssocID="{B7FF615C-750F-4734-9CCD-32FB21EE09AD}" presName="arrow" presStyleLbl="alignNode1" presStyleIdx="7" presStyleCnt="8"/>
      <dgm:spPr/>
    </dgm:pt>
    <dgm:pt modelId="{AE7FC963-E1A4-47B6-B46F-4D65F4D231D7}" type="pres">
      <dgm:prSet presAssocID="{B7FF615C-750F-4734-9CCD-32FB21EE09AD}" presName="descendantArrow" presStyleLbl="bgAccFollowNode1" presStyleIdx="7" presStyleCnt="8"/>
      <dgm:spPr/>
    </dgm:pt>
  </dgm:ptLst>
  <dgm:cxnLst>
    <dgm:cxn modelId="{9E853E08-9357-4589-AD05-F145B855F970}" srcId="{C60867D9-F02E-4AD4-A6F3-E9A4BD7E2358}" destId="{8C95BD36-1D20-4BA0-90A5-E664C35DF7AD}" srcOrd="0" destOrd="0" parTransId="{87EF7243-CD95-49B2-B28B-E47773E60F26}" sibTransId="{AE281A3B-3D78-4ACC-AE5F-E913A7BD6650}"/>
    <dgm:cxn modelId="{2CCEA908-072A-4FC4-972A-2E9900B88C01}" type="presOf" srcId="{B7FF615C-750F-4734-9CCD-32FB21EE09AD}" destId="{9B70CF41-4316-4268-9E8B-99D50EE4DF9B}" srcOrd="1" destOrd="0" presId="urn:microsoft.com/office/officeart/2016/7/layout/VerticalDownArrowProcess"/>
    <dgm:cxn modelId="{1FBE6709-E9D9-4865-BECE-64114BC2DF4D}" type="presOf" srcId="{C61B4F95-7E86-4FBB-9CCD-AFCED424BF0A}" destId="{F21DF4BB-4DAD-4A09-82C3-882F80928775}" srcOrd="0" destOrd="0" presId="urn:microsoft.com/office/officeart/2016/7/layout/VerticalDownArrowProcess"/>
    <dgm:cxn modelId="{E9DF240E-73E7-4168-9FFE-06C003709CF9}" type="presOf" srcId="{2B167DD0-B807-42A1-8BC7-865777CE8735}" destId="{CDFB95E6-6E58-46C6-BD7F-9D586A9634EF}" srcOrd="0" destOrd="0" presId="urn:microsoft.com/office/officeart/2016/7/layout/VerticalDownArrowProcess"/>
    <dgm:cxn modelId="{49F74413-4FAD-4BD7-9046-8B21C5E0DBEA}" type="presOf" srcId="{67F46601-6402-45E6-9471-52D4055D9E7B}" destId="{B82115AF-D65E-4EC9-B07C-2FCB2ADBBE1B}" srcOrd="1" destOrd="0" presId="urn:microsoft.com/office/officeart/2016/7/layout/VerticalDownArrowProcess"/>
    <dgm:cxn modelId="{FB1FB21F-0567-43BE-B170-AA3241C4350E}" srcId="{EEE8293E-AF38-4904-90EB-52100ED32694}" destId="{F34A5B11-C0B7-4263-8E32-914F907E66EC}" srcOrd="5" destOrd="0" parTransId="{0B7E6CA3-2BEA-45B8-82C5-7A544057C8A9}" sibTransId="{42895CF4-ECDF-42B1-8494-F555AC950567}"/>
    <dgm:cxn modelId="{A06BBF27-112D-4475-9A4F-3BD158054E78}" type="presOf" srcId="{29BE8AC4-728A-4A94-BD84-AE51822AEAAF}" destId="{AE7FC963-E1A4-47B6-B46F-4D65F4D231D7}" srcOrd="0" destOrd="0" presId="urn:microsoft.com/office/officeart/2016/7/layout/VerticalDownArrowProcess"/>
    <dgm:cxn modelId="{AC10C52B-A948-4CBC-A14F-25FE46B8A871}" type="presOf" srcId="{C60867D9-F02E-4AD4-A6F3-E9A4BD7E2358}" destId="{DB555B78-B0CD-4B31-BFAD-832C4ACE1CE6}" srcOrd="1" destOrd="0" presId="urn:microsoft.com/office/officeart/2016/7/layout/VerticalDownArrowProcess"/>
    <dgm:cxn modelId="{DFBC145C-4D17-4E2F-8F2C-658BAEE82E33}" type="presOf" srcId="{F34A5B11-C0B7-4263-8E32-914F907E66EC}" destId="{9C1681BF-E74B-4C90-BCD6-32929F1EFB5E}" srcOrd="1" destOrd="0" presId="urn:microsoft.com/office/officeart/2016/7/layout/VerticalDownArrowProcess"/>
    <dgm:cxn modelId="{DD81CF69-9C38-4F90-AFB1-90BCEC008838}" srcId="{EEE8293E-AF38-4904-90EB-52100ED32694}" destId="{9D2477DF-8314-4B9C-9211-AC69379989A2}" srcOrd="3" destOrd="0" parTransId="{4E4607FD-3148-44C9-A269-7AA1C6874778}" sibTransId="{F04A9774-6349-412A-86A2-E5671EB85D19}"/>
    <dgm:cxn modelId="{8816887B-C9D6-45F6-BD3D-4B7DC8060453}" type="presOf" srcId="{C60867D9-F02E-4AD4-A6F3-E9A4BD7E2358}" destId="{5C0D188C-F14B-4F0A-B482-CB0C999FCF12}" srcOrd="0" destOrd="0" presId="urn:microsoft.com/office/officeart/2016/7/layout/VerticalDownArrowProcess"/>
    <dgm:cxn modelId="{41C87783-3C55-4C07-9DDE-B01E14E22A70}" srcId="{EEE8293E-AF38-4904-90EB-52100ED32694}" destId="{C61B4F95-7E86-4FBB-9CCD-AFCED424BF0A}" srcOrd="6" destOrd="0" parTransId="{277B1B46-2C6C-4F08-A480-868DFA331824}" sibTransId="{DA608D88-EC87-4B26-9FD5-D9C23F2D7008}"/>
    <dgm:cxn modelId="{DAEB5E87-DDD4-4974-8650-8C647B625FB4}" type="presOf" srcId="{9D2477DF-8314-4B9C-9211-AC69379989A2}" destId="{234082A9-D2CE-4A99-A648-48E36865109C}" srcOrd="0" destOrd="0" presId="urn:microsoft.com/office/officeart/2016/7/layout/VerticalDownArrowProcess"/>
    <dgm:cxn modelId="{DF430D8C-548C-4A96-B73F-F4ADEC2BAF5F}" type="presOf" srcId="{B7FF615C-750F-4734-9CCD-32FB21EE09AD}" destId="{FABB4423-1927-4C1B-9010-608A95ECB400}" srcOrd="0" destOrd="0" presId="urn:microsoft.com/office/officeart/2016/7/layout/VerticalDownArrowProcess"/>
    <dgm:cxn modelId="{D6DA6799-2E33-4CE8-BFAA-9FCA5B9E7387}" type="presOf" srcId="{C61B4F95-7E86-4FBB-9CCD-AFCED424BF0A}" destId="{D56BE9B2-C80E-4B3B-B7F7-0375A6250102}" srcOrd="1" destOrd="0" presId="urn:microsoft.com/office/officeart/2016/7/layout/VerticalDownArrowProcess"/>
    <dgm:cxn modelId="{BD7525A0-0252-4D57-B23E-D6C5D035D003}" type="presOf" srcId="{83E3F7A0-FE0E-4F57-A9C9-14B75AA0F15E}" destId="{D9BC8070-B7A9-4929-90D1-A971A9D38C6D}" srcOrd="0" destOrd="0" presId="urn:microsoft.com/office/officeart/2016/7/layout/VerticalDownArrowProcess"/>
    <dgm:cxn modelId="{ECB8A7A5-235C-4126-A9B0-8DD2A0F4D1DC}" type="presOf" srcId="{65CBC1F5-64CD-4208-8AB6-D3B0935FCD7E}" destId="{1EC1DCFB-BE62-4D38-9045-DF40061BF756}" srcOrd="0" destOrd="0" presId="urn:microsoft.com/office/officeart/2016/7/layout/VerticalDownArrowProcess"/>
    <dgm:cxn modelId="{EC7D0AA6-4AE0-468A-8CB2-3640A505E102}" type="presOf" srcId="{9D2477DF-8314-4B9C-9211-AC69379989A2}" destId="{0F846F9E-87FF-4A74-9CAE-520BFFEE58B0}" srcOrd="1" destOrd="0" presId="urn:microsoft.com/office/officeart/2016/7/layout/VerticalDownArrowProcess"/>
    <dgm:cxn modelId="{4E1F0FA6-A719-4625-A555-C7DFEB23410A}" srcId="{F34A5B11-C0B7-4263-8E32-914F907E66EC}" destId="{1BE5E871-AC02-4209-87D8-41241E2EF19A}" srcOrd="0" destOrd="0" parTransId="{D3368B73-E73B-4A46-B9C7-C5101BE71DFB}" sibTransId="{7ED4EB24-5268-48F4-B245-88A48F29710B}"/>
    <dgm:cxn modelId="{14EC7AA8-2909-493C-8E1C-78DDC3B5E9BA}" type="presOf" srcId="{EEE8293E-AF38-4904-90EB-52100ED32694}" destId="{0A2C40C8-1D8B-4F5F-8934-54D43B3A7F95}" srcOrd="0" destOrd="0" presId="urn:microsoft.com/office/officeart/2016/7/layout/VerticalDownArrowProcess"/>
    <dgm:cxn modelId="{93254CA9-2592-4E7F-9F0F-8F373E386DDB}" type="presOf" srcId="{E39F7965-51BF-47A6-8B1A-BBC23836AFB0}" destId="{5576EB37-62DA-4D76-B73E-9A63D28419D3}" srcOrd="0" destOrd="0" presId="urn:microsoft.com/office/officeart/2016/7/layout/VerticalDownArrowProcess"/>
    <dgm:cxn modelId="{4E0D7AAF-C8F7-4971-A0D7-2CDDC822598F}" srcId="{2B167DD0-B807-42A1-8BC7-865777CE8735}" destId="{E1E8E665-C381-4AFE-8DBE-C21D08A01ED4}" srcOrd="0" destOrd="0" parTransId="{DB3E6BA5-6FA4-41F5-A29E-CCA84000460E}" sibTransId="{4CC70213-6F28-4A75-A7CB-A2FC1F394346}"/>
    <dgm:cxn modelId="{94B952B3-44C5-4432-B530-E6518A5A9B16}" type="presOf" srcId="{67F46601-6402-45E6-9471-52D4055D9E7B}" destId="{6DF013E9-3496-4A35-B4DC-0ECE3D4AE371}" srcOrd="0" destOrd="0" presId="urn:microsoft.com/office/officeart/2016/7/layout/VerticalDownArrowProcess"/>
    <dgm:cxn modelId="{037803B4-1120-4CF7-990B-4B12E92F840E}" srcId="{EEE8293E-AF38-4904-90EB-52100ED32694}" destId="{67F46601-6402-45E6-9471-52D4055D9E7B}" srcOrd="2" destOrd="0" parTransId="{F9E7BBDF-C16A-4722-A0C2-CD1C3C1EBE45}" sibTransId="{BCBA6568-9224-4262-8AAB-02F4CBF51C76}"/>
    <dgm:cxn modelId="{95A5E7B7-36D0-4FC0-B05C-065FADBF731D}" srcId="{B7FF615C-750F-4734-9CCD-32FB21EE09AD}" destId="{29BE8AC4-728A-4A94-BD84-AE51822AEAAF}" srcOrd="0" destOrd="0" parTransId="{CCACCEB8-7366-4292-B554-4428898D1DCE}" sibTransId="{7124626D-1366-4335-B1C9-E3FF7BCE1173}"/>
    <dgm:cxn modelId="{FEC444BC-C24E-479F-A440-2568F3F579AD}" srcId="{EEE8293E-AF38-4904-90EB-52100ED32694}" destId="{E39F7965-51BF-47A6-8B1A-BBC23836AFB0}" srcOrd="7" destOrd="0" parTransId="{72053CA8-2AD2-4392-823D-464C31B93C62}" sibTransId="{FAF5C5B7-1A89-438D-AF82-78526091F0C4}"/>
    <dgm:cxn modelId="{F2593DBE-6371-4354-9F7C-10568A9F1723}" type="presOf" srcId="{B3F1C3C9-72D1-4DE8-844E-4BF0F30ABBC7}" destId="{EDE0C280-1CC4-4248-8076-2536197AFAEE}" srcOrd="0" destOrd="0" presId="urn:microsoft.com/office/officeart/2016/7/layout/VerticalDownArrowProcess"/>
    <dgm:cxn modelId="{63E940C3-A7A1-4BAC-8947-E4241166D307}" type="presOf" srcId="{2B167DD0-B807-42A1-8BC7-865777CE8735}" destId="{CD3B7EB0-10F9-44C1-BF68-F6E452CE0E86}" srcOrd="1" destOrd="0" presId="urn:microsoft.com/office/officeart/2016/7/layout/VerticalDownArrowProcess"/>
    <dgm:cxn modelId="{35BDBEC5-7576-4E0E-A451-1087A4FE9645}" type="presOf" srcId="{8C95BD36-1D20-4BA0-90A5-E664C35DF7AD}" destId="{AE554528-6A9D-4DE4-A4B8-8FCA2D46D304}" srcOrd="0" destOrd="0" presId="urn:microsoft.com/office/officeart/2016/7/layout/VerticalDownArrowProcess"/>
    <dgm:cxn modelId="{A14DABCA-FE89-4253-AD85-37FFB08BDA75}" type="presOf" srcId="{E1E8E665-C381-4AFE-8DBE-C21D08A01ED4}" destId="{A57B7480-C9C8-4332-BEEE-8782BF890BB0}" srcOrd="0" destOrd="0" presId="urn:microsoft.com/office/officeart/2016/7/layout/VerticalDownArrowProcess"/>
    <dgm:cxn modelId="{261C15D3-0C96-4DA0-A1FB-BE7B23A8CA52}" type="presOf" srcId="{F34A5B11-C0B7-4263-8E32-914F907E66EC}" destId="{A051A7C2-5970-47B9-88BB-8221A027BACD}" srcOrd="0" destOrd="0" presId="urn:microsoft.com/office/officeart/2016/7/layout/VerticalDownArrowProcess"/>
    <dgm:cxn modelId="{AA7434D6-ED48-44F5-87C3-09CC86E4BACF}" srcId="{C61B4F95-7E86-4FBB-9CCD-AFCED424BF0A}" destId="{AF29AD69-3558-40E7-869A-10D92352C521}" srcOrd="0" destOrd="0" parTransId="{2D2110CE-BA17-46C8-A5DC-4A8A65496BCD}" sibTransId="{01A1B1B8-9F36-42D0-8746-D40E88B8ECB5}"/>
    <dgm:cxn modelId="{19080ED9-E322-4AB2-9508-28EAB8977ABD}" srcId="{E39F7965-51BF-47A6-8B1A-BBC23836AFB0}" destId="{65CBC1F5-64CD-4208-8AB6-D3B0935FCD7E}" srcOrd="0" destOrd="0" parTransId="{E0E248E4-C350-453C-9DB6-F3C1B609535E}" sibTransId="{235F1620-3078-4BBF-995C-A9EE5A874C48}"/>
    <dgm:cxn modelId="{24B067DE-AA83-4A9E-A6EF-6523BA326C3A}" type="presOf" srcId="{1BE5E871-AC02-4209-87D8-41241E2EF19A}" destId="{8E8F8E19-C5EB-4CDB-99CD-5218DC6F0205}" srcOrd="0" destOrd="0" presId="urn:microsoft.com/office/officeart/2016/7/layout/VerticalDownArrowProcess"/>
    <dgm:cxn modelId="{15BD9DDF-AFDF-44F3-854B-03A75EC81150}" srcId="{EEE8293E-AF38-4904-90EB-52100ED32694}" destId="{C60867D9-F02E-4AD4-A6F3-E9A4BD7E2358}" srcOrd="4" destOrd="0" parTransId="{D34E1033-8B4B-430A-9D77-B9F01D418CAE}" sibTransId="{A6FA6897-95BD-40AC-BFD3-E6BB519EA947}"/>
    <dgm:cxn modelId="{BAE734E3-5D32-401B-BD39-32BCF939599D}" srcId="{EEE8293E-AF38-4904-90EB-52100ED32694}" destId="{B7FF615C-750F-4734-9CCD-32FB21EE09AD}" srcOrd="0" destOrd="0" parTransId="{7BFFE5F5-AA3B-4DE1-80BF-52E3071083FD}" sibTransId="{DB222A85-392D-4BEB-AE7C-BAB850DF1B53}"/>
    <dgm:cxn modelId="{A831C6EC-1DEE-4EE5-9E84-88D94A606A5D}" srcId="{EEE8293E-AF38-4904-90EB-52100ED32694}" destId="{2B167DD0-B807-42A1-8BC7-865777CE8735}" srcOrd="1" destOrd="0" parTransId="{29B13F63-5405-4425-B897-FDB0364CFA88}" sibTransId="{6EB88B6C-9050-4419-A743-050CDEEBDAB6}"/>
    <dgm:cxn modelId="{DE59EAEE-6E10-4CD7-ADEA-D0F83E0D1D4B}" srcId="{67F46601-6402-45E6-9471-52D4055D9E7B}" destId="{B3F1C3C9-72D1-4DE8-844E-4BF0F30ABBC7}" srcOrd="0" destOrd="0" parTransId="{494F94F3-9ECE-4521-8B15-328D4AC94DA1}" sibTransId="{87704288-453F-4ACD-B456-9CCC3E4BE740}"/>
    <dgm:cxn modelId="{0BFCF4F7-EF88-4BDC-9A60-1A98C7E21DB9}" type="presOf" srcId="{AF29AD69-3558-40E7-869A-10D92352C521}" destId="{6E4FDBF2-07FF-483B-8929-FC13AC6AB69D}" srcOrd="0" destOrd="0" presId="urn:microsoft.com/office/officeart/2016/7/layout/VerticalDownArrowProcess"/>
    <dgm:cxn modelId="{2D7317FB-8720-4032-AE55-9AFD8682D27B}" srcId="{9D2477DF-8314-4B9C-9211-AC69379989A2}" destId="{83E3F7A0-FE0E-4F57-A9C9-14B75AA0F15E}" srcOrd="0" destOrd="0" parTransId="{522E2244-4CAE-4B43-B2B3-0B2C3AFB19EA}" sibTransId="{442FE0FB-D6C0-4A94-A070-19E8FC4079C5}"/>
    <dgm:cxn modelId="{1E4ECA2B-C308-4E78-9C16-8A17FD7A2A56}" type="presParOf" srcId="{0A2C40C8-1D8B-4F5F-8934-54D43B3A7F95}" destId="{FB231DEE-B9A7-4C3B-8BEA-A307B7D62DFD}" srcOrd="0" destOrd="0" presId="urn:microsoft.com/office/officeart/2016/7/layout/VerticalDownArrowProcess"/>
    <dgm:cxn modelId="{BAC5578A-1386-4724-80F9-35FDC94B5AAF}" type="presParOf" srcId="{FB231DEE-B9A7-4C3B-8BEA-A307B7D62DFD}" destId="{5576EB37-62DA-4D76-B73E-9A63D28419D3}" srcOrd="0" destOrd="0" presId="urn:microsoft.com/office/officeart/2016/7/layout/VerticalDownArrowProcess"/>
    <dgm:cxn modelId="{3F1EEBE4-9FFE-4B29-92BE-8A26CB4B95C8}" type="presParOf" srcId="{FB231DEE-B9A7-4C3B-8BEA-A307B7D62DFD}" destId="{1EC1DCFB-BE62-4D38-9045-DF40061BF756}" srcOrd="1" destOrd="0" presId="urn:microsoft.com/office/officeart/2016/7/layout/VerticalDownArrowProcess"/>
    <dgm:cxn modelId="{7D98D444-91C2-4E74-A748-46F9A2BEFB24}" type="presParOf" srcId="{0A2C40C8-1D8B-4F5F-8934-54D43B3A7F95}" destId="{0B611E07-26F7-4C67-B962-13AC1EBCCEEA}" srcOrd="1" destOrd="0" presId="urn:microsoft.com/office/officeart/2016/7/layout/VerticalDownArrowProcess"/>
    <dgm:cxn modelId="{9BDD2742-2944-47F0-B0A9-F963E7E6D361}" type="presParOf" srcId="{0A2C40C8-1D8B-4F5F-8934-54D43B3A7F95}" destId="{4C9FFC2A-8567-46EB-9F6E-274709A40F26}" srcOrd="2" destOrd="0" presId="urn:microsoft.com/office/officeart/2016/7/layout/VerticalDownArrowProcess"/>
    <dgm:cxn modelId="{03067B1D-93C2-4114-BB51-84BD58BEBCD1}" type="presParOf" srcId="{4C9FFC2A-8567-46EB-9F6E-274709A40F26}" destId="{F21DF4BB-4DAD-4A09-82C3-882F80928775}" srcOrd="0" destOrd="0" presId="urn:microsoft.com/office/officeart/2016/7/layout/VerticalDownArrowProcess"/>
    <dgm:cxn modelId="{2B2548E6-7895-4D9D-97CF-DBAE979AA54C}" type="presParOf" srcId="{4C9FFC2A-8567-46EB-9F6E-274709A40F26}" destId="{D56BE9B2-C80E-4B3B-B7F7-0375A6250102}" srcOrd="1" destOrd="0" presId="urn:microsoft.com/office/officeart/2016/7/layout/VerticalDownArrowProcess"/>
    <dgm:cxn modelId="{12239FB2-332F-4CFA-B019-24434F66864A}" type="presParOf" srcId="{4C9FFC2A-8567-46EB-9F6E-274709A40F26}" destId="{6E4FDBF2-07FF-483B-8929-FC13AC6AB69D}" srcOrd="2" destOrd="0" presId="urn:microsoft.com/office/officeart/2016/7/layout/VerticalDownArrowProcess"/>
    <dgm:cxn modelId="{F8CE898C-D570-4BA5-B0A7-E0E8275ECCAD}" type="presParOf" srcId="{0A2C40C8-1D8B-4F5F-8934-54D43B3A7F95}" destId="{5D77E34E-F702-4442-AF86-D7D90C59DECF}" srcOrd="3" destOrd="0" presId="urn:microsoft.com/office/officeart/2016/7/layout/VerticalDownArrowProcess"/>
    <dgm:cxn modelId="{C389F143-07A3-48B2-A258-F90A7B4B4B59}" type="presParOf" srcId="{0A2C40C8-1D8B-4F5F-8934-54D43B3A7F95}" destId="{2589C7CD-5040-4ADB-A037-489CE6B2F5A9}" srcOrd="4" destOrd="0" presId="urn:microsoft.com/office/officeart/2016/7/layout/VerticalDownArrowProcess"/>
    <dgm:cxn modelId="{F84D9987-4845-449E-B1DD-F7F98876D518}" type="presParOf" srcId="{2589C7CD-5040-4ADB-A037-489CE6B2F5A9}" destId="{A051A7C2-5970-47B9-88BB-8221A027BACD}" srcOrd="0" destOrd="0" presId="urn:microsoft.com/office/officeart/2016/7/layout/VerticalDownArrowProcess"/>
    <dgm:cxn modelId="{A1E983AD-A629-46D2-9B06-CB5F4E2F7068}" type="presParOf" srcId="{2589C7CD-5040-4ADB-A037-489CE6B2F5A9}" destId="{9C1681BF-E74B-4C90-BCD6-32929F1EFB5E}" srcOrd="1" destOrd="0" presId="urn:microsoft.com/office/officeart/2016/7/layout/VerticalDownArrowProcess"/>
    <dgm:cxn modelId="{FC08E9D6-0975-4C58-84A8-A78CFD008627}" type="presParOf" srcId="{2589C7CD-5040-4ADB-A037-489CE6B2F5A9}" destId="{8E8F8E19-C5EB-4CDB-99CD-5218DC6F0205}" srcOrd="2" destOrd="0" presId="urn:microsoft.com/office/officeart/2016/7/layout/VerticalDownArrowProcess"/>
    <dgm:cxn modelId="{52DB1C90-A102-4056-9AA3-FA7B5D17DC65}" type="presParOf" srcId="{0A2C40C8-1D8B-4F5F-8934-54D43B3A7F95}" destId="{90BCB858-B80D-4A2D-B586-B7900214C738}" srcOrd="5" destOrd="0" presId="urn:microsoft.com/office/officeart/2016/7/layout/VerticalDownArrowProcess"/>
    <dgm:cxn modelId="{03DAB3E2-314D-4F26-952C-2C4963EBF452}" type="presParOf" srcId="{0A2C40C8-1D8B-4F5F-8934-54D43B3A7F95}" destId="{EF09E322-B8AD-408B-BC9B-35BBB2E2D0C6}" srcOrd="6" destOrd="0" presId="urn:microsoft.com/office/officeart/2016/7/layout/VerticalDownArrowProcess"/>
    <dgm:cxn modelId="{EDE09BE1-15C5-43C3-93EA-6D20D037396B}" type="presParOf" srcId="{EF09E322-B8AD-408B-BC9B-35BBB2E2D0C6}" destId="{5C0D188C-F14B-4F0A-B482-CB0C999FCF12}" srcOrd="0" destOrd="0" presId="urn:microsoft.com/office/officeart/2016/7/layout/VerticalDownArrowProcess"/>
    <dgm:cxn modelId="{1605C13B-F771-4EE6-AE67-038350A8F399}" type="presParOf" srcId="{EF09E322-B8AD-408B-BC9B-35BBB2E2D0C6}" destId="{DB555B78-B0CD-4B31-BFAD-832C4ACE1CE6}" srcOrd="1" destOrd="0" presId="urn:microsoft.com/office/officeart/2016/7/layout/VerticalDownArrowProcess"/>
    <dgm:cxn modelId="{F5B64E5A-298D-402D-88CE-4B6C215D52A0}" type="presParOf" srcId="{EF09E322-B8AD-408B-BC9B-35BBB2E2D0C6}" destId="{AE554528-6A9D-4DE4-A4B8-8FCA2D46D304}" srcOrd="2" destOrd="0" presId="urn:microsoft.com/office/officeart/2016/7/layout/VerticalDownArrowProcess"/>
    <dgm:cxn modelId="{5B8451F7-B03E-4389-8F0F-BBF727A3491C}" type="presParOf" srcId="{0A2C40C8-1D8B-4F5F-8934-54D43B3A7F95}" destId="{248D4920-7139-4862-B4FC-AA6B4594A114}" srcOrd="7" destOrd="0" presId="urn:microsoft.com/office/officeart/2016/7/layout/VerticalDownArrowProcess"/>
    <dgm:cxn modelId="{FB14C793-8332-45D3-9C00-E704C482B28B}" type="presParOf" srcId="{0A2C40C8-1D8B-4F5F-8934-54D43B3A7F95}" destId="{BD2125DC-A30F-4500-B576-AE4B81DA0862}" srcOrd="8" destOrd="0" presId="urn:microsoft.com/office/officeart/2016/7/layout/VerticalDownArrowProcess"/>
    <dgm:cxn modelId="{183E467D-9060-4A01-AD5E-8AF0639A0E3A}" type="presParOf" srcId="{BD2125DC-A30F-4500-B576-AE4B81DA0862}" destId="{234082A9-D2CE-4A99-A648-48E36865109C}" srcOrd="0" destOrd="0" presId="urn:microsoft.com/office/officeart/2016/7/layout/VerticalDownArrowProcess"/>
    <dgm:cxn modelId="{5D0F4350-4ADE-4ABB-86B3-960168811AF7}" type="presParOf" srcId="{BD2125DC-A30F-4500-B576-AE4B81DA0862}" destId="{0F846F9E-87FF-4A74-9CAE-520BFFEE58B0}" srcOrd="1" destOrd="0" presId="urn:microsoft.com/office/officeart/2016/7/layout/VerticalDownArrowProcess"/>
    <dgm:cxn modelId="{321E02B3-410D-479E-B1E2-7970BF6A30C0}" type="presParOf" srcId="{BD2125DC-A30F-4500-B576-AE4B81DA0862}" destId="{D9BC8070-B7A9-4929-90D1-A971A9D38C6D}" srcOrd="2" destOrd="0" presId="urn:microsoft.com/office/officeart/2016/7/layout/VerticalDownArrowProcess"/>
    <dgm:cxn modelId="{979CC741-81C6-4227-BE88-5E89104BCDD9}" type="presParOf" srcId="{0A2C40C8-1D8B-4F5F-8934-54D43B3A7F95}" destId="{05780D7D-7621-4FC6-BE9D-ADA28000E0BD}" srcOrd="9" destOrd="0" presId="urn:microsoft.com/office/officeart/2016/7/layout/VerticalDownArrowProcess"/>
    <dgm:cxn modelId="{E248BBE5-345E-47CD-ACCF-1D8194A656D0}" type="presParOf" srcId="{0A2C40C8-1D8B-4F5F-8934-54D43B3A7F95}" destId="{5A897D53-179A-4AE3-AE88-2D9C297B766A}" srcOrd="10" destOrd="0" presId="urn:microsoft.com/office/officeart/2016/7/layout/VerticalDownArrowProcess"/>
    <dgm:cxn modelId="{D0F950DA-FEEF-479E-80E6-8D1C09B99805}" type="presParOf" srcId="{5A897D53-179A-4AE3-AE88-2D9C297B766A}" destId="{6DF013E9-3496-4A35-B4DC-0ECE3D4AE371}" srcOrd="0" destOrd="0" presId="urn:microsoft.com/office/officeart/2016/7/layout/VerticalDownArrowProcess"/>
    <dgm:cxn modelId="{8249BB03-E95B-458E-AF0E-A065FBFA73E3}" type="presParOf" srcId="{5A897D53-179A-4AE3-AE88-2D9C297B766A}" destId="{B82115AF-D65E-4EC9-B07C-2FCB2ADBBE1B}" srcOrd="1" destOrd="0" presId="urn:microsoft.com/office/officeart/2016/7/layout/VerticalDownArrowProcess"/>
    <dgm:cxn modelId="{72BDF5AB-4123-43F5-9EE3-D9183C19E3FF}" type="presParOf" srcId="{5A897D53-179A-4AE3-AE88-2D9C297B766A}" destId="{EDE0C280-1CC4-4248-8076-2536197AFAEE}" srcOrd="2" destOrd="0" presId="urn:microsoft.com/office/officeart/2016/7/layout/VerticalDownArrowProcess"/>
    <dgm:cxn modelId="{C4778796-BCA5-4897-BF6A-740F7B35439E}" type="presParOf" srcId="{0A2C40C8-1D8B-4F5F-8934-54D43B3A7F95}" destId="{49DF3027-A970-4F6A-BCF0-A4F95F115523}" srcOrd="11" destOrd="0" presId="urn:microsoft.com/office/officeart/2016/7/layout/VerticalDownArrowProcess"/>
    <dgm:cxn modelId="{50074E39-535F-48EA-B90D-346CC694DA92}" type="presParOf" srcId="{0A2C40C8-1D8B-4F5F-8934-54D43B3A7F95}" destId="{EFAEF845-2F6D-4885-9BD5-2CE22E1A2625}" srcOrd="12" destOrd="0" presId="urn:microsoft.com/office/officeart/2016/7/layout/VerticalDownArrowProcess"/>
    <dgm:cxn modelId="{5017555A-E04C-486F-91F7-FFAD8497D2AC}" type="presParOf" srcId="{EFAEF845-2F6D-4885-9BD5-2CE22E1A2625}" destId="{CDFB95E6-6E58-46C6-BD7F-9D586A9634EF}" srcOrd="0" destOrd="0" presId="urn:microsoft.com/office/officeart/2016/7/layout/VerticalDownArrowProcess"/>
    <dgm:cxn modelId="{DFEA43BF-8BED-4F21-BD22-7F9D2C3C45A4}" type="presParOf" srcId="{EFAEF845-2F6D-4885-9BD5-2CE22E1A2625}" destId="{CD3B7EB0-10F9-44C1-BF68-F6E452CE0E86}" srcOrd="1" destOrd="0" presId="urn:microsoft.com/office/officeart/2016/7/layout/VerticalDownArrowProcess"/>
    <dgm:cxn modelId="{78475ED6-26DD-4F21-9446-D89472F18066}" type="presParOf" srcId="{EFAEF845-2F6D-4885-9BD5-2CE22E1A2625}" destId="{A57B7480-C9C8-4332-BEEE-8782BF890BB0}" srcOrd="2" destOrd="0" presId="urn:microsoft.com/office/officeart/2016/7/layout/VerticalDownArrowProcess"/>
    <dgm:cxn modelId="{A353330A-36F5-4696-89CA-E32A7698C44D}" type="presParOf" srcId="{0A2C40C8-1D8B-4F5F-8934-54D43B3A7F95}" destId="{4570FC88-8F92-4D35-9FA7-694364C4EBCE}" srcOrd="13" destOrd="0" presId="urn:microsoft.com/office/officeart/2016/7/layout/VerticalDownArrowProcess"/>
    <dgm:cxn modelId="{2F559D34-7D69-46F4-A498-F16F2E274AB4}" type="presParOf" srcId="{0A2C40C8-1D8B-4F5F-8934-54D43B3A7F95}" destId="{406526C2-F415-4137-B410-505A223C7BCF}" srcOrd="14" destOrd="0" presId="urn:microsoft.com/office/officeart/2016/7/layout/VerticalDownArrowProcess"/>
    <dgm:cxn modelId="{83116F85-B332-4FFB-9BBE-AB2E5221D0A1}" type="presParOf" srcId="{406526C2-F415-4137-B410-505A223C7BCF}" destId="{FABB4423-1927-4C1B-9010-608A95ECB400}" srcOrd="0" destOrd="0" presId="urn:microsoft.com/office/officeart/2016/7/layout/VerticalDownArrowProcess"/>
    <dgm:cxn modelId="{2C3FEE09-646E-408D-AD38-349412E6BC60}" type="presParOf" srcId="{406526C2-F415-4137-B410-505A223C7BCF}" destId="{9B70CF41-4316-4268-9E8B-99D50EE4DF9B}" srcOrd="1" destOrd="0" presId="urn:microsoft.com/office/officeart/2016/7/layout/VerticalDownArrowProcess"/>
    <dgm:cxn modelId="{6F576D04-5D5B-4054-801D-D1D013745B2C}" type="presParOf" srcId="{406526C2-F415-4137-B410-505A223C7BCF}" destId="{AE7FC963-E1A4-47B6-B46F-4D65F4D231D7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70883-53C3-476A-9A6E-C7B02EADC850}">
      <dsp:nvSpPr>
        <dsp:cNvPr id="0" name=""/>
        <dsp:cNvSpPr/>
      </dsp:nvSpPr>
      <dsp:spPr>
        <a:xfrm>
          <a:off x="947201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798801-91DD-4519-B4DC-E1EEB6B66C90}">
      <dsp:nvSpPr>
        <dsp:cNvPr id="0" name=""/>
        <dsp:cNvSpPr/>
      </dsp:nvSpPr>
      <dsp:spPr>
        <a:xfrm>
          <a:off x="59990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Dataset Collection</a:t>
          </a:r>
        </a:p>
      </dsp:txBody>
      <dsp:txXfrm>
        <a:off x="59990" y="2654049"/>
        <a:ext cx="3226223" cy="720000"/>
      </dsp:txXfrm>
    </dsp:sp>
    <dsp:sp modelId="{4B2FBC60-EC5C-4187-AA24-01B7D84EF1CE}">
      <dsp:nvSpPr>
        <dsp:cNvPr id="0" name=""/>
        <dsp:cNvSpPr/>
      </dsp:nvSpPr>
      <dsp:spPr>
        <a:xfrm>
          <a:off x="4738014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0D4BDF-99C9-4DA0-89A4-37DBA152D554}">
      <dsp:nvSpPr>
        <dsp:cNvPr id="0" name=""/>
        <dsp:cNvSpPr/>
      </dsp:nvSpPr>
      <dsp:spPr>
        <a:xfrm>
          <a:off x="3850802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Training Model</a:t>
          </a:r>
        </a:p>
      </dsp:txBody>
      <dsp:txXfrm>
        <a:off x="3850802" y="2654049"/>
        <a:ext cx="3226223" cy="720000"/>
      </dsp:txXfrm>
    </dsp:sp>
    <dsp:sp modelId="{13908AE3-BB91-424B-96F7-441237CA49E1}">
      <dsp:nvSpPr>
        <dsp:cNvPr id="0" name=""/>
        <dsp:cNvSpPr/>
      </dsp:nvSpPr>
      <dsp:spPr>
        <a:xfrm>
          <a:off x="8528826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EA1862-C740-4539-B139-487C797565CA}">
      <dsp:nvSpPr>
        <dsp:cNvPr id="0" name=""/>
        <dsp:cNvSpPr/>
      </dsp:nvSpPr>
      <dsp:spPr>
        <a:xfrm>
          <a:off x="7641615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Test Model</a:t>
          </a:r>
        </a:p>
      </dsp:txBody>
      <dsp:txXfrm>
        <a:off x="7641615" y="2654049"/>
        <a:ext cx="3226223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47821F-1517-4A51-9A1E-753A257023F4}">
      <dsp:nvSpPr>
        <dsp:cNvPr id="0" name=""/>
        <dsp:cNvSpPr/>
      </dsp:nvSpPr>
      <dsp:spPr>
        <a:xfrm>
          <a:off x="523187" y="1700974"/>
          <a:ext cx="413610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1131DF-32C8-4A2F-89C5-C2B7ABF1E1CF}">
      <dsp:nvSpPr>
        <dsp:cNvPr id="0" name=""/>
        <dsp:cNvSpPr/>
      </dsp:nvSpPr>
      <dsp:spPr>
        <a:xfrm>
          <a:off x="961614" y="1666267"/>
          <a:ext cx="47565" cy="8926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E9A7B5-A6AD-4470-8F4C-F0BA53B18D39}">
      <dsp:nvSpPr>
        <dsp:cNvPr id="0" name=""/>
        <dsp:cNvSpPr/>
      </dsp:nvSpPr>
      <dsp:spPr>
        <a:xfrm>
          <a:off x="306051" y="1535575"/>
          <a:ext cx="330869" cy="3308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40" tIns="12840" rIns="12840" bIns="128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1</a:t>
          </a:r>
        </a:p>
      </dsp:txBody>
      <dsp:txXfrm>
        <a:off x="354506" y="1584030"/>
        <a:ext cx="233959" cy="233959"/>
      </dsp:txXfrm>
    </dsp:sp>
    <dsp:sp modelId="{C770EF57-6551-4797-8BD3-14BEE0768EC1}">
      <dsp:nvSpPr>
        <dsp:cNvPr id="0" name=""/>
        <dsp:cNvSpPr/>
      </dsp:nvSpPr>
      <dsp:spPr>
        <a:xfrm>
          <a:off x="6174" y="2031908"/>
          <a:ext cx="93062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409" tIns="165100" rIns="73409" bIns="1651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 Load the Dataset</a:t>
          </a:r>
          <a:endParaRPr lang="en-US" sz="1400" b="1" kern="1200" dirty="0"/>
        </a:p>
      </dsp:txBody>
      <dsp:txXfrm>
        <a:off x="6174" y="2218033"/>
        <a:ext cx="930623" cy="1779475"/>
      </dsp:txXfrm>
    </dsp:sp>
    <dsp:sp modelId="{079202EE-5A0A-4A5A-950B-862A876ABEC3}">
      <dsp:nvSpPr>
        <dsp:cNvPr id="0" name=""/>
        <dsp:cNvSpPr/>
      </dsp:nvSpPr>
      <dsp:spPr>
        <a:xfrm>
          <a:off x="1040201" y="1701111"/>
          <a:ext cx="930623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6EA94-2559-4CC9-AFC4-F8F466501223}">
      <dsp:nvSpPr>
        <dsp:cNvPr id="0" name=""/>
        <dsp:cNvSpPr/>
      </dsp:nvSpPr>
      <dsp:spPr>
        <a:xfrm>
          <a:off x="1995641" y="1666375"/>
          <a:ext cx="47565" cy="8941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E9B71C-F9CB-4184-B3F7-960507CAA0D4}">
      <dsp:nvSpPr>
        <dsp:cNvPr id="0" name=""/>
        <dsp:cNvSpPr/>
      </dsp:nvSpPr>
      <dsp:spPr>
        <a:xfrm>
          <a:off x="1340078" y="1535713"/>
          <a:ext cx="330869" cy="3308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40" tIns="12840" rIns="12840" bIns="128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2</a:t>
          </a:r>
        </a:p>
      </dsp:txBody>
      <dsp:txXfrm>
        <a:off x="1388533" y="1584168"/>
        <a:ext cx="233959" cy="233959"/>
      </dsp:txXfrm>
    </dsp:sp>
    <dsp:sp modelId="{E5E485BC-2681-4FBF-A156-95FC72EF421A}">
      <dsp:nvSpPr>
        <dsp:cNvPr id="0" name=""/>
        <dsp:cNvSpPr/>
      </dsp:nvSpPr>
      <dsp:spPr>
        <a:xfrm>
          <a:off x="1040201" y="2032320"/>
          <a:ext cx="93062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409" tIns="165100" rIns="73409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Visualize and preprocess</a:t>
          </a:r>
        </a:p>
      </dsp:txBody>
      <dsp:txXfrm>
        <a:off x="1040201" y="2218445"/>
        <a:ext cx="930623" cy="1779475"/>
      </dsp:txXfrm>
    </dsp:sp>
    <dsp:sp modelId="{866F58C0-CBD0-4001-84E5-DA4975448C84}">
      <dsp:nvSpPr>
        <dsp:cNvPr id="0" name=""/>
        <dsp:cNvSpPr/>
      </dsp:nvSpPr>
      <dsp:spPr>
        <a:xfrm>
          <a:off x="2074227" y="1701111"/>
          <a:ext cx="930623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D4532C-F8C0-42D8-8B00-335062BE0A2E}">
      <dsp:nvSpPr>
        <dsp:cNvPr id="0" name=""/>
        <dsp:cNvSpPr/>
      </dsp:nvSpPr>
      <dsp:spPr>
        <a:xfrm>
          <a:off x="3029668" y="1666375"/>
          <a:ext cx="47565" cy="8941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53E6AD-0113-44FA-AAE4-23C667112923}">
      <dsp:nvSpPr>
        <dsp:cNvPr id="0" name=""/>
        <dsp:cNvSpPr/>
      </dsp:nvSpPr>
      <dsp:spPr>
        <a:xfrm>
          <a:off x="2374104" y="1535713"/>
          <a:ext cx="330869" cy="3308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40" tIns="12840" rIns="12840" bIns="128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3</a:t>
          </a:r>
        </a:p>
      </dsp:txBody>
      <dsp:txXfrm>
        <a:off x="2422559" y="1584168"/>
        <a:ext cx="233959" cy="233959"/>
      </dsp:txXfrm>
    </dsp:sp>
    <dsp:sp modelId="{8F365469-03C1-4E8F-A497-128C33E00818}">
      <dsp:nvSpPr>
        <dsp:cNvPr id="0" name=""/>
        <dsp:cNvSpPr/>
      </dsp:nvSpPr>
      <dsp:spPr>
        <a:xfrm>
          <a:off x="2074227" y="2032320"/>
          <a:ext cx="93062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409" tIns="165100" rIns="73409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/>
            <a:t>Split dataset into training set and test set</a:t>
          </a:r>
          <a:endParaRPr lang="en-US" sz="1300" b="1" kern="1200" dirty="0"/>
        </a:p>
      </dsp:txBody>
      <dsp:txXfrm>
        <a:off x="2074227" y="2218445"/>
        <a:ext cx="930623" cy="1779475"/>
      </dsp:txXfrm>
    </dsp:sp>
    <dsp:sp modelId="{C1EA9617-A3F3-418C-8046-C57E0A16507E}">
      <dsp:nvSpPr>
        <dsp:cNvPr id="0" name=""/>
        <dsp:cNvSpPr/>
      </dsp:nvSpPr>
      <dsp:spPr>
        <a:xfrm>
          <a:off x="3108254" y="1701111"/>
          <a:ext cx="930623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7810C0-C751-4D24-B1CC-57AFD9853218}">
      <dsp:nvSpPr>
        <dsp:cNvPr id="0" name=""/>
        <dsp:cNvSpPr/>
      </dsp:nvSpPr>
      <dsp:spPr>
        <a:xfrm>
          <a:off x="4063694" y="1666375"/>
          <a:ext cx="47565" cy="8941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B65CF3-6DC6-4427-8B89-B2AA8B79C144}">
      <dsp:nvSpPr>
        <dsp:cNvPr id="0" name=""/>
        <dsp:cNvSpPr/>
      </dsp:nvSpPr>
      <dsp:spPr>
        <a:xfrm>
          <a:off x="3408131" y="1535713"/>
          <a:ext cx="330869" cy="3308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40" tIns="12840" rIns="12840" bIns="128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4</a:t>
          </a:r>
        </a:p>
      </dsp:txBody>
      <dsp:txXfrm>
        <a:off x="3456586" y="1584168"/>
        <a:ext cx="233959" cy="233959"/>
      </dsp:txXfrm>
    </dsp:sp>
    <dsp:sp modelId="{9F8469B8-ADE2-4C0D-AADF-63E3BB8AA887}">
      <dsp:nvSpPr>
        <dsp:cNvPr id="0" name=""/>
        <dsp:cNvSpPr/>
      </dsp:nvSpPr>
      <dsp:spPr>
        <a:xfrm>
          <a:off x="3108254" y="2032320"/>
          <a:ext cx="93062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409" tIns="165100" rIns="73409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/>
            <a:t> Fit Simple Linear Regression model to training set</a:t>
          </a:r>
          <a:endParaRPr lang="en-US" sz="1300" b="1" kern="1200" dirty="0"/>
        </a:p>
      </dsp:txBody>
      <dsp:txXfrm>
        <a:off x="3108254" y="2218445"/>
        <a:ext cx="930623" cy="1779475"/>
      </dsp:txXfrm>
    </dsp:sp>
    <dsp:sp modelId="{FE87BC49-CE5E-4ADA-B7E0-8964AA6E5BEF}">
      <dsp:nvSpPr>
        <dsp:cNvPr id="0" name=""/>
        <dsp:cNvSpPr/>
      </dsp:nvSpPr>
      <dsp:spPr>
        <a:xfrm>
          <a:off x="4142281" y="1701111"/>
          <a:ext cx="930623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7879BE-8028-475D-BF87-98A7362EE026}">
      <dsp:nvSpPr>
        <dsp:cNvPr id="0" name=""/>
        <dsp:cNvSpPr/>
      </dsp:nvSpPr>
      <dsp:spPr>
        <a:xfrm>
          <a:off x="5097721" y="1666375"/>
          <a:ext cx="47565" cy="8941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AAC5E1-92B5-43BC-8E17-58F25236EA40}">
      <dsp:nvSpPr>
        <dsp:cNvPr id="0" name=""/>
        <dsp:cNvSpPr/>
      </dsp:nvSpPr>
      <dsp:spPr>
        <a:xfrm>
          <a:off x="4442158" y="1535713"/>
          <a:ext cx="330869" cy="3308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40" tIns="12840" rIns="12840" bIns="128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5</a:t>
          </a:r>
        </a:p>
      </dsp:txBody>
      <dsp:txXfrm>
        <a:off x="4490613" y="1584168"/>
        <a:ext cx="233959" cy="233959"/>
      </dsp:txXfrm>
    </dsp:sp>
    <dsp:sp modelId="{91013077-A226-4EF3-8947-6CCE90C6AA56}">
      <dsp:nvSpPr>
        <dsp:cNvPr id="0" name=""/>
        <dsp:cNvSpPr/>
      </dsp:nvSpPr>
      <dsp:spPr>
        <a:xfrm>
          <a:off x="4142281" y="2032320"/>
          <a:ext cx="93062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409" tIns="165100" rIns="73409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/>
            <a:t> Predict the test set</a:t>
          </a:r>
          <a:endParaRPr lang="en-US" sz="1300" b="1" kern="1200" dirty="0"/>
        </a:p>
      </dsp:txBody>
      <dsp:txXfrm>
        <a:off x="4142281" y="2218445"/>
        <a:ext cx="930623" cy="1779475"/>
      </dsp:txXfrm>
    </dsp:sp>
    <dsp:sp modelId="{CFDB78B2-AA7D-4C36-8EC9-03734803F683}">
      <dsp:nvSpPr>
        <dsp:cNvPr id="0" name=""/>
        <dsp:cNvSpPr/>
      </dsp:nvSpPr>
      <dsp:spPr>
        <a:xfrm>
          <a:off x="5176307" y="1701111"/>
          <a:ext cx="930623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6C12C9-FBC4-4396-A8F5-32B549F4DA64}">
      <dsp:nvSpPr>
        <dsp:cNvPr id="0" name=""/>
        <dsp:cNvSpPr/>
      </dsp:nvSpPr>
      <dsp:spPr>
        <a:xfrm>
          <a:off x="6131748" y="1666375"/>
          <a:ext cx="47565" cy="8941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A3FE68-E3D5-4388-B87F-88DB541DF394}">
      <dsp:nvSpPr>
        <dsp:cNvPr id="0" name=""/>
        <dsp:cNvSpPr/>
      </dsp:nvSpPr>
      <dsp:spPr>
        <a:xfrm>
          <a:off x="5476184" y="1535713"/>
          <a:ext cx="330869" cy="3308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40" tIns="12840" rIns="12840" bIns="128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6</a:t>
          </a:r>
        </a:p>
      </dsp:txBody>
      <dsp:txXfrm>
        <a:off x="5524639" y="1584168"/>
        <a:ext cx="233959" cy="233959"/>
      </dsp:txXfrm>
    </dsp:sp>
    <dsp:sp modelId="{6974F369-2360-4484-9F47-90BB3E12B445}">
      <dsp:nvSpPr>
        <dsp:cNvPr id="0" name=""/>
        <dsp:cNvSpPr/>
      </dsp:nvSpPr>
      <dsp:spPr>
        <a:xfrm>
          <a:off x="5176307" y="2032320"/>
          <a:ext cx="93062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409" tIns="165100" rIns="73409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/>
            <a:t>Visualizing the Results</a:t>
          </a:r>
          <a:endParaRPr lang="en-US" sz="1300" b="1" kern="1200" dirty="0"/>
        </a:p>
      </dsp:txBody>
      <dsp:txXfrm>
        <a:off x="5176307" y="2218445"/>
        <a:ext cx="930623" cy="1779475"/>
      </dsp:txXfrm>
    </dsp:sp>
    <dsp:sp modelId="{A982255D-181A-4D8A-9F7F-82E95620D44A}">
      <dsp:nvSpPr>
        <dsp:cNvPr id="0" name=""/>
        <dsp:cNvSpPr/>
      </dsp:nvSpPr>
      <dsp:spPr>
        <a:xfrm>
          <a:off x="6210334" y="1701111"/>
          <a:ext cx="4653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23997C-24B6-46E8-8E59-876BC97AF0EA}">
      <dsp:nvSpPr>
        <dsp:cNvPr id="0" name=""/>
        <dsp:cNvSpPr/>
      </dsp:nvSpPr>
      <dsp:spPr>
        <a:xfrm>
          <a:off x="6510211" y="1535713"/>
          <a:ext cx="330869" cy="3308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40" tIns="12840" rIns="12840" bIns="128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7</a:t>
          </a:r>
        </a:p>
      </dsp:txBody>
      <dsp:txXfrm>
        <a:off x="6558666" y="1584168"/>
        <a:ext cx="233959" cy="233959"/>
      </dsp:txXfrm>
    </dsp:sp>
    <dsp:sp modelId="{657C7FE3-6F91-47C0-BC8B-069DFD264059}">
      <dsp:nvSpPr>
        <dsp:cNvPr id="0" name=""/>
        <dsp:cNvSpPr/>
      </dsp:nvSpPr>
      <dsp:spPr>
        <a:xfrm>
          <a:off x="6210334" y="2032320"/>
          <a:ext cx="96596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196" tIns="165100" rIns="76196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/>
            <a:t>Make new predictions</a:t>
          </a:r>
          <a:endParaRPr lang="en-US" sz="1300" b="1" kern="1200" dirty="0"/>
        </a:p>
      </dsp:txBody>
      <dsp:txXfrm>
        <a:off x="6210334" y="2225512"/>
        <a:ext cx="965961" cy="177240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84E1BD-2F4A-4E50-ADA3-8A905579820A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406C95-0D33-4EB5-8F15-A825ECCA73B8}">
      <dsp:nvSpPr>
        <dsp:cNvPr id="0" name=""/>
        <dsp:cNvSpPr/>
      </dsp:nvSpPr>
      <dsp:spPr>
        <a:xfrm>
          <a:off x="0" y="2492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Decision Tree Algorithm falls under the category of Supervised Learning. They can be used to solve both regression and classification problems.</a:t>
          </a:r>
        </a:p>
      </dsp:txBody>
      <dsp:txXfrm>
        <a:off x="0" y="2492"/>
        <a:ext cx="6492875" cy="1700138"/>
      </dsp:txXfrm>
    </dsp:sp>
    <dsp:sp modelId="{8A59CE3B-E134-4F8E-952E-B8C70F61EFDB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F49BD8-7992-4F05-899B-DC86824BDB1C}">
      <dsp:nvSpPr>
        <dsp:cNvPr id="0" name=""/>
        <dsp:cNvSpPr/>
      </dsp:nvSpPr>
      <dsp:spPr>
        <a:xfrm>
          <a:off x="0" y="1702630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Its similar to the Tree Data Structure which has a root, multiple other types of nodes.</a:t>
          </a:r>
        </a:p>
      </dsp:txBody>
      <dsp:txXfrm>
        <a:off x="0" y="1702630"/>
        <a:ext cx="6492875" cy="1700138"/>
      </dsp:txXfrm>
    </dsp:sp>
    <dsp:sp modelId="{CE4D197A-202A-4AF2-AA67-C902F1AF852D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7B1749-17F0-423D-89ED-9F9C8473E929}">
      <dsp:nvSpPr>
        <dsp:cNvPr id="0" name=""/>
        <dsp:cNvSpPr/>
      </dsp:nvSpPr>
      <dsp:spPr>
        <a:xfrm>
          <a:off x="0" y="3402769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It is to split dataset as a tree based on set of rules and conditions.</a:t>
          </a:r>
        </a:p>
      </dsp:txBody>
      <dsp:txXfrm>
        <a:off x="0" y="3402769"/>
        <a:ext cx="6492875" cy="17001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DC031E-BC6F-4B11-9CBB-C7C141B9D2DA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F0748E-1EF5-4D41-BE33-DAE686634FB1}">
      <dsp:nvSpPr>
        <dsp:cNvPr id="0" name=""/>
        <dsp:cNvSpPr/>
      </dsp:nvSpPr>
      <dsp:spPr>
        <a:xfrm>
          <a:off x="0" y="2124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It takes less time in processing the data.</a:t>
          </a:r>
        </a:p>
      </dsp:txBody>
      <dsp:txXfrm>
        <a:off x="0" y="2124"/>
        <a:ext cx="10515600" cy="724514"/>
      </dsp:txXfrm>
    </dsp:sp>
    <dsp:sp modelId="{FAF07271-306E-42B8-8620-325889B49609}">
      <dsp:nvSpPr>
        <dsp:cNvPr id="0" name=""/>
        <dsp:cNvSpPr/>
      </dsp:nvSpPr>
      <dsp:spPr>
        <a:xfrm>
          <a:off x="0" y="72663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4EF94C-59B1-45A5-94D6-A2E9A78F6C52}">
      <dsp:nvSpPr>
        <dsp:cNvPr id="0" name=""/>
        <dsp:cNvSpPr/>
      </dsp:nvSpPr>
      <dsp:spPr>
        <a:xfrm>
          <a:off x="0" y="726639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Few preprocessing steps can be skipped.</a:t>
          </a:r>
        </a:p>
      </dsp:txBody>
      <dsp:txXfrm>
        <a:off x="0" y="726639"/>
        <a:ext cx="10515600" cy="724514"/>
      </dsp:txXfrm>
    </dsp:sp>
    <dsp:sp modelId="{75F29A3C-9A87-45D3-A124-2882C27BEAE9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9EC14C-5ACE-4955-B296-37C53D31D9C3}">
      <dsp:nvSpPr>
        <dsp:cNvPr id="0" name=""/>
        <dsp:cNvSpPr/>
      </dsp:nvSpPr>
      <dsp:spPr>
        <a:xfrm>
          <a:off x="0" y="1451154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Easy to explain and can be implemented across several organisations.</a:t>
          </a:r>
        </a:p>
      </dsp:txBody>
      <dsp:txXfrm>
        <a:off x="0" y="1451154"/>
        <a:ext cx="10515600" cy="724514"/>
      </dsp:txXfrm>
    </dsp:sp>
    <dsp:sp modelId="{E12FF38B-5F3C-4FA2-8EB0-026E9563F99C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E6F09-1F7A-472B-BD18-798DE725DA46}">
      <dsp:nvSpPr>
        <dsp:cNvPr id="0" name=""/>
        <dsp:cNvSpPr/>
      </dsp:nvSpPr>
      <dsp:spPr>
        <a:xfrm>
          <a:off x="0" y="2175669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Time required to make predictions.</a:t>
          </a:r>
        </a:p>
      </dsp:txBody>
      <dsp:txXfrm>
        <a:off x="0" y="2175669"/>
        <a:ext cx="10515600" cy="724514"/>
      </dsp:txXfrm>
    </dsp:sp>
    <dsp:sp modelId="{7B888727-C5A9-4AFC-BDD3-738569525BB7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86B0FC-FFDE-4269-A142-175FE8AA6E51}">
      <dsp:nvSpPr>
        <dsp:cNvPr id="0" name=""/>
        <dsp:cNvSpPr/>
      </dsp:nvSpPr>
      <dsp:spPr>
        <a:xfrm>
          <a:off x="0" y="2900183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Unstable</a:t>
          </a:r>
        </a:p>
      </dsp:txBody>
      <dsp:txXfrm>
        <a:off x="0" y="2900183"/>
        <a:ext cx="10515600" cy="724514"/>
      </dsp:txXfrm>
    </dsp:sp>
    <dsp:sp modelId="{FF008944-67E9-4079-B0B5-4EB8A14B45F7}">
      <dsp:nvSpPr>
        <dsp:cNvPr id="0" name=""/>
        <dsp:cNvSpPr/>
      </dsp:nvSpPr>
      <dsp:spPr>
        <a:xfrm>
          <a:off x="0" y="3624698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C5151D-C05A-45D8-8ECC-71252C8BA138}">
      <dsp:nvSpPr>
        <dsp:cNvPr id="0" name=""/>
        <dsp:cNvSpPr/>
      </dsp:nvSpPr>
      <dsp:spPr>
        <a:xfrm>
          <a:off x="0" y="3624698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Prone to overfitting.</a:t>
          </a:r>
        </a:p>
      </dsp:txBody>
      <dsp:txXfrm>
        <a:off x="0" y="3624698"/>
        <a:ext cx="10515600" cy="72451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76EB37-62DA-4D76-B73E-9A63D28419D3}">
      <dsp:nvSpPr>
        <dsp:cNvPr id="0" name=""/>
        <dsp:cNvSpPr/>
      </dsp:nvSpPr>
      <dsp:spPr>
        <a:xfrm>
          <a:off x="0" y="5206463"/>
          <a:ext cx="1529333" cy="48817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766" tIns="113792" rIns="108766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Deploy</a:t>
          </a:r>
        </a:p>
      </dsp:txBody>
      <dsp:txXfrm>
        <a:off x="0" y="5206463"/>
        <a:ext cx="1529333" cy="488170"/>
      </dsp:txXfrm>
    </dsp:sp>
    <dsp:sp modelId="{1EC1DCFB-BE62-4D38-9045-DF40061BF756}">
      <dsp:nvSpPr>
        <dsp:cNvPr id="0" name=""/>
        <dsp:cNvSpPr/>
      </dsp:nvSpPr>
      <dsp:spPr>
        <a:xfrm>
          <a:off x="1529333" y="5206463"/>
          <a:ext cx="4588002" cy="48817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66" tIns="139700" rIns="93066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Transform Trained model into Deployable model to build an application.</a:t>
          </a:r>
        </a:p>
      </dsp:txBody>
      <dsp:txXfrm>
        <a:off x="1529333" y="5206463"/>
        <a:ext cx="4588002" cy="488170"/>
      </dsp:txXfrm>
    </dsp:sp>
    <dsp:sp modelId="{D56BE9B2-C80E-4B3B-B7F7-0375A6250102}">
      <dsp:nvSpPr>
        <dsp:cNvPr id="0" name=""/>
        <dsp:cNvSpPr/>
      </dsp:nvSpPr>
      <dsp:spPr>
        <a:xfrm rot="10800000">
          <a:off x="0" y="4462979"/>
          <a:ext cx="1529333" cy="750806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2">
            <a:hueOff val="-207909"/>
            <a:satOff val="-11990"/>
            <a:lumOff val="1233"/>
            <a:alphaOff val="0"/>
          </a:schemeClr>
        </a:solidFill>
        <a:ln w="12700" cap="flat" cmpd="sng" algn="ctr">
          <a:solidFill>
            <a:schemeClr val="accent2">
              <a:hueOff val="-207909"/>
              <a:satOff val="-11990"/>
              <a:lumOff val="123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766" tIns="113792" rIns="108766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Compare</a:t>
          </a:r>
        </a:p>
      </dsp:txBody>
      <dsp:txXfrm rot="-10800000">
        <a:off x="0" y="4462979"/>
        <a:ext cx="1529333" cy="488023"/>
      </dsp:txXfrm>
    </dsp:sp>
    <dsp:sp modelId="{6E4FDBF2-07FF-483B-8929-FC13AC6AB69D}">
      <dsp:nvSpPr>
        <dsp:cNvPr id="0" name=""/>
        <dsp:cNvSpPr/>
      </dsp:nvSpPr>
      <dsp:spPr>
        <a:xfrm>
          <a:off x="1529333" y="4462979"/>
          <a:ext cx="4588002" cy="488023"/>
        </a:xfrm>
        <a:prstGeom prst="rect">
          <a:avLst/>
        </a:prstGeom>
        <a:solidFill>
          <a:schemeClr val="accent2">
            <a:tint val="40000"/>
            <a:alpha val="90000"/>
            <a:hueOff val="-121318"/>
            <a:satOff val="-10764"/>
            <a:lumOff val="-11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21318"/>
              <a:satOff val="-10764"/>
              <a:lumOff val="-11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66" tIns="139700" rIns="93066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Compare accuracies (training &amp; testing)</a:t>
          </a:r>
        </a:p>
      </dsp:txBody>
      <dsp:txXfrm>
        <a:off x="1529333" y="4462979"/>
        <a:ext cx="4588002" cy="488023"/>
      </dsp:txXfrm>
    </dsp:sp>
    <dsp:sp modelId="{9C1681BF-E74B-4C90-BCD6-32929F1EFB5E}">
      <dsp:nvSpPr>
        <dsp:cNvPr id="0" name=""/>
        <dsp:cNvSpPr/>
      </dsp:nvSpPr>
      <dsp:spPr>
        <a:xfrm rot="10800000">
          <a:off x="0" y="3719496"/>
          <a:ext cx="1529333" cy="750806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2">
            <a:hueOff val="-415818"/>
            <a:satOff val="-23979"/>
            <a:lumOff val="2465"/>
            <a:alphaOff val="0"/>
          </a:schemeClr>
        </a:solidFill>
        <a:ln w="12700" cap="flat" cmpd="sng" algn="ctr">
          <a:solidFill>
            <a:schemeClr val="accent2">
              <a:hueOff val="-415818"/>
              <a:satOff val="-23979"/>
              <a:lumOff val="24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766" tIns="113792" rIns="108766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Test/ Predict</a:t>
          </a:r>
        </a:p>
      </dsp:txBody>
      <dsp:txXfrm rot="-10800000">
        <a:off x="0" y="3719496"/>
        <a:ext cx="1529333" cy="488023"/>
      </dsp:txXfrm>
    </dsp:sp>
    <dsp:sp modelId="{8E8F8E19-C5EB-4CDB-99CD-5218DC6F0205}">
      <dsp:nvSpPr>
        <dsp:cNvPr id="0" name=""/>
        <dsp:cNvSpPr/>
      </dsp:nvSpPr>
      <dsp:spPr>
        <a:xfrm>
          <a:off x="1529333" y="3719496"/>
          <a:ext cx="4588002" cy="488023"/>
        </a:xfrm>
        <a:prstGeom prst="rect">
          <a:avLst/>
        </a:prstGeom>
        <a:solidFill>
          <a:schemeClr val="accent2">
            <a:tint val="40000"/>
            <a:alpha val="90000"/>
            <a:hueOff val="-242636"/>
            <a:satOff val="-21527"/>
            <a:lumOff val="-22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42636"/>
              <a:satOff val="-21527"/>
              <a:lumOff val="-22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66" tIns="139700" rIns="93066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Test/ Predict the trained model</a:t>
          </a:r>
        </a:p>
      </dsp:txBody>
      <dsp:txXfrm>
        <a:off x="1529333" y="3719496"/>
        <a:ext cx="4588002" cy="488023"/>
      </dsp:txXfrm>
    </dsp:sp>
    <dsp:sp modelId="{DB555B78-B0CD-4B31-BFAD-832C4ACE1CE6}">
      <dsp:nvSpPr>
        <dsp:cNvPr id="0" name=""/>
        <dsp:cNvSpPr/>
      </dsp:nvSpPr>
      <dsp:spPr>
        <a:xfrm rot="10800000">
          <a:off x="0" y="2976012"/>
          <a:ext cx="1529333" cy="750806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2">
            <a:hueOff val="-623727"/>
            <a:satOff val="-35969"/>
            <a:lumOff val="3698"/>
            <a:alphaOff val="0"/>
          </a:schemeClr>
        </a:solidFill>
        <a:ln w="12700" cap="flat" cmpd="sng" algn="ctr">
          <a:solidFill>
            <a:schemeClr val="accent2">
              <a:hueOff val="-623727"/>
              <a:satOff val="-35969"/>
              <a:lumOff val="369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766" tIns="113792" rIns="108766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Train &amp; validate</a:t>
          </a:r>
        </a:p>
      </dsp:txBody>
      <dsp:txXfrm rot="-10800000">
        <a:off x="0" y="2976012"/>
        <a:ext cx="1529333" cy="488023"/>
      </dsp:txXfrm>
    </dsp:sp>
    <dsp:sp modelId="{AE554528-6A9D-4DE4-A4B8-8FCA2D46D304}">
      <dsp:nvSpPr>
        <dsp:cNvPr id="0" name=""/>
        <dsp:cNvSpPr/>
      </dsp:nvSpPr>
      <dsp:spPr>
        <a:xfrm>
          <a:off x="1529333" y="2976012"/>
          <a:ext cx="4588002" cy="488023"/>
        </a:xfrm>
        <a:prstGeom prst="rect">
          <a:avLst/>
        </a:prstGeom>
        <a:solidFill>
          <a:schemeClr val="accent2">
            <a:tint val="40000"/>
            <a:alpha val="90000"/>
            <a:hueOff val="-363954"/>
            <a:satOff val="-32291"/>
            <a:lumOff val="-33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363954"/>
              <a:satOff val="-32291"/>
              <a:lumOff val="-3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66" tIns="139700" rIns="93066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Train &amp; validate the model</a:t>
          </a:r>
        </a:p>
      </dsp:txBody>
      <dsp:txXfrm>
        <a:off x="1529333" y="2976012"/>
        <a:ext cx="4588002" cy="488023"/>
      </dsp:txXfrm>
    </dsp:sp>
    <dsp:sp modelId="{0F846F9E-87FF-4A74-9CAE-520BFFEE58B0}">
      <dsp:nvSpPr>
        <dsp:cNvPr id="0" name=""/>
        <dsp:cNvSpPr/>
      </dsp:nvSpPr>
      <dsp:spPr>
        <a:xfrm rot="10800000">
          <a:off x="0" y="2232529"/>
          <a:ext cx="1529333" cy="750806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2">
            <a:hueOff val="-831636"/>
            <a:satOff val="-47959"/>
            <a:lumOff val="4930"/>
            <a:alphaOff val="0"/>
          </a:schemeClr>
        </a:solidFill>
        <a:ln w="12700" cap="flat" cmpd="sng" algn="ctr">
          <a:solidFill>
            <a:schemeClr val="accent2">
              <a:hueOff val="-831636"/>
              <a:satOff val="-47959"/>
              <a:lumOff val="49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766" tIns="113792" rIns="108766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Compile</a:t>
          </a:r>
        </a:p>
      </dsp:txBody>
      <dsp:txXfrm rot="-10800000">
        <a:off x="0" y="2232529"/>
        <a:ext cx="1529333" cy="488023"/>
      </dsp:txXfrm>
    </dsp:sp>
    <dsp:sp modelId="{D9BC8070-B7A9-4929-90D1-A971A9D38C6D}">
      <dsp:nvSpPr>
        <dsp:cNvPr id="0" name=""/>
        <dsp:cNvSpPr/>
      </dsp:nvSpPr>
      <dsp:spPr>
        <a:xfrm>
          <a:off x="1529333" y="2232529"/>
          <a:ext cx="4588002" cy="488023"/>
        </a:xfrm>
        <a:prstGeom prst="rect">
          <a:avLst/>
        </a:prstGeom>
        <a:solidFill>
          <a:schemeClr val="accent2">
            <a:tint val="40000"/>
            <a:alpha val="90000"/>
            <a:hueOff val="-485272"/>
            <a:satOff val="-43055"/>
            <a:lumOff val="-43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485272"/>
              <a:satOff val="-43055"/>
              <a:lumOff val="-43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66" tIns="139700" rIns="93066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Compile CNN model (optimizer = ‘adam’ and specify metrics)</a:t>
          </a:r>
        </a:p>
      </dsp:txBody>
      <dsp:txXfrm>
        <a:off x="1529333" y="2232529"/>
        <a:ext cx="4588002" cy="488023"/>
      </dsp:txXfrm>
    </dsp:sp>
    <dsp:sp modelId="{B82115AF-D65E-4EC9-B07C-2FCB2ADBBE1B}">
      <dsp:nvSpPr>
        <dsp:cNvPr id="0" name=""/>
        <dsp:cNvSpPr/>
      </dsp:nvSpPr>
      <dsp:spPr>
        <a:xfrm rot="10800000">
          <a:off x="0" y="1489045"/>
          <a:ext cx="1529333" cy="750806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2">
            <a:hueOff val="-1039545"/>
            <a:satOff val="-59949"/>
            <a:lumOff val="6163"/>
            <a:alphaOff val="0"/>
          </a:schemeClr>
        </a:solidFill>
        <a:ln w="12700" cap="flat" cmpd="sng" algn="ctr">
          <a:solidFill>
            <a:schemeClr val="accent2">
              <a:hueOff val="-1039545"/>
              <a:satOff val="-59949"/>
              <a:lumOff val="61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766" tIns="113792" rIns="108766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Develop</a:t>
          </a:r>
        </a:p>
      </dsp:txBody>
      <dsp:txXfrm rot="-10800000">
        <a:off x="0" y="1489045"/>
        <a:ext cx="1529333" cy="488023"/>
      </dsp:txXfrm>
    </dsp:sp>
    <dsp:sp modelId="{EDE0C280-1CC4-4248-8076-2536197AFAEE}">
      <dsp:nvSpPr>
        <dsp:cNvPr id="0" name=""/>
        <dsp:cNvSpPr/>
      </dsp:nvSpPr>
      <dsp:spPr>
        <a:xfrm>
          <a:off x="1529333" y="1489045"/>
          <a:ext cx="4588002" cy="488023"/>
        </a:xfrm>
        <a:prstGeom prst="rect">
          <a:avLst/>
        </a:prstGeom>
        <a:solidFill>
          <a:schemeClr val="accent2">
            <a:tint val="40000"/>
            <a:alpha val="90000"/>
            <a:hueOff val="-606590"/>
            <a:satOff val="-53819"/>
            <a:lumOff val="-54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606590"/>
              <a:satOff val="-53819"/>
              <a:lumOff val="-54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66" tIns="139700" rIns="93066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Develop CNN model </a:t>
          </a:r>
        </a:p>
      </dsp:txBody>
      <dsp:txXfrm>
        <a:off x="1529333" y="1489045"/>
        <a:ext cx="4588002" cy="488023"/>
      </dsp:txXfrm>
    </dsp:sp>
    <dsp:sp modelId="{CD3B7EB0-10F9-44C1-BF68-F6E452CE0E86}">
      <dsp:nvSpPr>
        <dsp:cNvPr id="0" name=""/>
        <dsp:cNvSpPr/>
      </dsp:nvSpPr>
      <dsp:spPr>
        <a:xfrm rot="10800000">
          <a:off x="0" y="745562"/>
          <a:ext cx="1529333" cy="750806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2">
            <a:hueOff val="-1247454"/>
            <a:satOff val="-71938"/>
            <a:lumOff val="7395"/>
            <a:alphaOff val="0"/>
          </a:schemeClr>
        </a:solidFill>
        <a:ln w="12700" cap="flat" cmpd="sng" algn="ctr">
          <a:solidFill>
            <a:schemeClr val="accent2">
              <a:hueOff val="-1247454"/>
              <a:satOff val="-71938"/>
              <a:lumOff val="739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766" tIns="113792" rIns="108766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Pre-process</a:t>
          </a:r>
        </a:p>
      </dsp:txBody>
      <dsp:txXfrm rot="-10800000">
        <a:off x="0" y="745562"/>
        <a:ext cx="1529333" cy="488023"/>
      </dsp:txXfrm>
    </dsp:sp>
    <dsp:sp modelId="{A57B7480-C9C8-4332-BEEE-8782BF890BB0}">
      <dsp:nvSpPr>
        <dsp:cNvPr id="0" name=""/>
        <dsp:cNvSpPr/>
      </dsp:nvSpPr>
      <dsp:spPr>
        <a:xfrm>
          <a:off x="1529333" y="745562"/>
          <a:ext cx="4588002" cy="488023"/>
        </a:xfrm>
        <a:prstGeom prst="rect">
          <a:avLst/>
        </a:prstGeom>
        <a:solidFill>
          <a:schemeClr val="accent2">
            <a:tint val="40000"/>
            <a:alpha val="90000"/>
            <a:hueOff val="-727908"/>
            <a:satOff val="-64582"/>
            <a:lumOff val="-65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727908"/>
              <a:satOff val="-64582"/>
              <a:lumOff val="-6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66" tIns="139700" rIns="93066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Pre-process the images (resize)</a:t>
          </a:r>
        </a:p>
      </dsp:txBody>
      <dsp:txXfrm>
        <a:off x="1529333" y="745562"/>
        <a:ext cx="4588002" cy="488023"/>
      </dsp:txXfrm>
    </dsp:sp>
    <dsp:sp modelId="{9B70CF41-4316-4268-9E8B-99D50EE4DF9B}">
      <dsp:nvSpPr>
        <dsp:cNvPr id="0" name=""/>
        <dsp:cNvSpPr/>
      </dsp:nvSpPr>
      <dsp:spPr>
        <a:xfrm rot="10800000">
          <a:off x="0" y="2078"/>
          <a:ext cx="1529333" cy="750806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766" tIns="113792" rIns="108766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Read</a:t>
          </a:r>
        </a:p>
      </dsp:txBody>
      <dsp:txXfrm rot="-10800000">
        <a:off x="0" y="2078"/>
        <a:ext cx="1529333" cy="488023"/>
      </dsp:txXfrm>
    </dsp:sp>
    <dsp:sp modelId="{AE7FC963-E1A4-47B6-B46F-4D65F4D231D7}">
      <dsp:nvSpPr>
        <dsp:cNvPr id="0" name=""/>
        <dsp:cNvSpPr/>
      </dsp:nvSpPr>
      <dsp:spPr>
        <a:xfrm>
          <a:off x="1529333" y="2078"/>
          <a:ext cx="4588002" cy="488023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066" tIns="139700" rIns="93066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Read the dataset after downloading.</a:t>
          </a:r>
        </a:p>
      </dsp:txBody>
      <dsp:txXfrm>
        <a:off x="1529333" y="2078"/>
        <a:ext cx="4588002" cy="4880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5T18:51:48.33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1954 24575,'41'31'0,"-9"-8"0,2 3 0,1-1 0,70 37 0,-76-46 0,-1 2 0,-1 1 0,31 28 0,66 73 0,-36-33 0,21 11 0,-99-89 0,0 0 0,19 12 0,-25-18 0,0-1 0,0 0 0,0 0 0,0 0 0,0 0 0,1-1 0,-1 1 0,0-1 0,1 0 0,-1-1 0,7 1 0,-9-1 0,-1 0 0,1-1 0,-1 1 0,1-1 0,-1 1 0,0-1 0,1 0 0,-1 1 0,0-1 0,1 0 0,-1 0 0,0 0 0,0 0 0,0 0 0,0 0 0,0 0 0,0 0 0,0-1 0,0 1 0,-1 0 0,1 0 0,0-1 0,-1 1 0,1-1 0,-1 1 0,1-3 0,7-46 0,-6 32 0,17-102 0,65-216 0,-62 275 0,3 0 0,2 1 0,3 2 0,2 1 0,3 2 0,3 1 0,59-67 0,322-294-135,31 34-370,-385 328 513,181-153-8,149-122 0,-233 207-733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5T18:51:54.50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5T18:52:12.18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</inkml:trace>
</inkml:ink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jpeg>
</file>

<file path=ppt/media/image210.png>
</file>

<file path=ppt/media/image22.png>
</file>

<file path=ppt/media/image24.png>
</file>

<file path=ppt/media/image25.jpeg>
</file>

<file path=ppt/media/image26.jpeg>
</file>

<file path=ppt/media/image27.jpeg>
</file>

<file path=ppt/media/image28.png>
</file>

<file path=ppt/media/image29.png>
</file>

<file path=ppt/media/image3.sv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png>
</file>

<file path=ppt/media/image48.sv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jpe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F4D8C-4C27-4EB0-82C4-A04D8369E9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8A518-47D0-484B-BF4F-DB9EDBB47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5D3F7-6605-442A-B5C2-17345734A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44446-967B-4BEF-BF33-6B4E391F3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3F00A-82FA-4A92-BBAD-18F786A07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8641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39EB3-A691-40B3-A882-D47ABDAB9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F60480-89BC-4010-8CCD-E1636C16E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816721-CEF6-4EC4-9CA7-AE41D905E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948A3-F6F8-40F7-820E-971C6B26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56502-0DF2-4556-AB2A-619D81C14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529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1DA53-8183-4559-8D46-AEC13A29E8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38544-71EE-435B-A219-036A5B563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8776D-C6C1-4D6E-957C-63286C1BE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81176-0FAE-44B6-9304-28D5F33E7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77F26-DA49-47D4-B546-F103F8070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3057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20C68-DB34-4DE6-B11C-428704544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388B4-ADA9-406C-852B-EB6FFEA38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5D983-63D0-4551-8BED-B7582A853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89B39-67B0-46A0-B3CF-76B03B49B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1E7BF-0130-46A2-AD7E-BD23A4D45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6223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7FED3-F2AC-44EA-8ECB-566BF1B03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0CF981-427C-48D8-AB77-8CF379D9E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6E573-C9B9-4C4C-8853-D66CB3E3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FD485-34B4-4E11-81FC-6BE49C0FA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5A512-D5DA-4AC1-AD1D-0C08FE300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4607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30C6A-1AFC-4885-83DF-5C71151D4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19EDD-F56B-4E9F-ACC6-5AD37DD854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38400-6326-4165-A455-FF52C267B7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1C3BE8-F745-4EC9-8487-44ACA1A20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5A50D-D5FD-448E-A25A-2BA7EB1C0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1BBF37-DF23-4331-ACDD-A3C7AF984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32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77C65-B845-43D2-9AD4-CDE8195DA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216D17-5E8C-42C2-BBC3-A52B6B9E76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14FBD5-C58A-4524-B4B4-A0EA96155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732CAD-6BF0-4FFE-BF27-2DF1CE1205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127D15-4662-4C33-92B1-1AFF83597A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FD53A1-46DC-4D93-89B5-B0140317F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376D51-D155-4B7E-B577-2F0EFC703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694C14-15E1-4737-A908-17004CAB5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2152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72AD0-BEDA-422F-B31E-C0835CD4B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CA8838-70BF-41A6-B7D5-F2F943A2D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42CA64-A3C5-483C-B3A8-DF6840011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EAC6B-6BF7-4F53-8DD6-727215176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2772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69BBC1-9CA8-447B-96D8-9EAD32B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553214-D7C6-4A10-9509-CC727694F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2A1ED9-8471-4A6F-A19B-EB3E4538C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363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DC996-5791-4D81-9F7C-0623CF2C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8D293-BDFB-4A0C-987C-722A57CFF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474CF-AFC2-4F01-989C-768728FD74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63BC9-11BF-4626-80BF-890813F3B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16228-6D53-494F-98B1-DACAFB636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6D869-3F17-46C6-8C64-31CC2D47F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244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0380A-8294-4322-9CAE-E1B7164D4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192AF-9432-48BE-8CE8-3F6C330B80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91112-B3F3-4249-8D41-517A28A2D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215DAE-952F-4B47-B32B-766AB4DD4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82795B-15A5-4216-8C60-4C6105D9F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183124-9374-4351-A6A8-01A77BADB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0280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5A5DED-C754-41A2-91A7-537A9D595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9CF7C-16BA-4F53-AEDC-1CFD5DC5B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7A830-E4AA-4A84-A4AE-1BFFC2CAB3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38A92F-90B3-4EFB-8EF1-FDACCBD2A1AA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4368D-9182-4295-B15D-8A618BA939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401D9-CC05-4A17-B9CD-E7CBE2A922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CF6C5-001E-4D51-8282-7764D29E4F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1511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areefa-4530a6192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0.png"/><Relationship Id="rId5" Type="http://schemas.openxmlformats.org/officeDocument/2006/relationships/customXml" Target="../ink/ink2.xml"/><Relationship Id="rId4" Type="http://schemas.openxmlformats.org/officeDocument/2006/relationships/image" Target="../media/image20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mailto:areefahnk@gmail.com" TargetMode="External"/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Areefahnk" TargetMode="External"/><Relationship Id="rId4" Type="http://schemas.openxmlformats.org/officeDocument/2006/relationships/hyperlink" Target="https://www.linkedin.com/in/areefa-4530a6192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6.svg"/><Relationship Id="rId7" Type="http://schemas.openxmlformats.org/officeDocument/2006/relationships/diagramColors" Target="../diagrams/colors2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10" Type="http://schemas.openxmlformats.org/officeDocument/2006/relationships/image" Target="../media/image18.png"/><Relationship Id="rId4" Type="http://schemas.openxmlformats.org/officeDocument/2006/relationships/diagramData" Target="../diagrams/data2.xml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19FACCD-97C8-4E65-ACFD-89FF29CF20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625" y="527854"/>
            <a:ext cx="8564749" cy="481532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A8ECDB-D9F9-43A5-99DF-A3C3CDEBE5AD}"/>
              </a:ext>
            </a:extLst>
          </p:cNvPr>
          <p:cNvSpPr txBox="1"/>
          <p:nvPr/>
        </p:nvSpPr>
        <p:spPr>
          <a:xfrm>
            <a:off x="8599054" y="586977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sz="2400" b="1" dirty="0"/>
              <a:t>AREEFA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DF268A-4601-4465-8ABB-56C27CB79095}"/>
              </a:ext>
            </a:extLst>
          </p:cNvPr>
          <p:cNvSpPr txBox="1"/>
          <p:nvPr/>
        </p:nvSpPr>
        <p:spPr>
          <a:xfrm>
            <a:off x="7137401" y="6211669"/>
            <a:ext cx="73475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3"/>
              </a:rPr>
              <a:t>https://www.linkedin.com/in/areefa-4530a6192/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8602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F54FE-627F-4992-A930-A5D942718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9" y="856180"/>
            <a:ext cx="5183613" cy="1128068"/>
          </a:xfrm>
        </p:spPr>
        <p:txBody>
          <a:bodyPr anchor="ctr">
            <a:normAutofit/>
          </a:bodyPr>
          <a:lstStyle/>
          <a:p>
            <a:r>
              <a:rPr lang="en-IN" sz="3700" b="1" dirty="0"/>
              <a:t>Why Linear Regression?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C1E4F-1A5E-4AE1-94A5-62F1326C7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2354631"/>
          </a:xfrm>
        </p:spPr>
        <p:txBody>
          <a:bodyPr anchor="ctr">
            <a:normAutofit fontScale="92500"/>
          </a:bodyPr>
          <a:lstStyle/>
          <a:p>
            <a:pPr algn="just"/>
            <a:r>
              <a:rPr lang="en-US" sz="2000" b="1" i="0" dirty="0">
                <a:effectLst/>
              </a:rPr>
              <a:t>Linear Regression</a:t>
            </a:r>
            <a:r>
              <a:rPr lang="en-US" sz="2000" b="0" i="0" dirty="0">
                <a:effectLst/>
              </a:rPr>
              <a:t> is a machine learning algorithm based on </a:t>
            </a:r>
            <a:r>
              <a:rPr lang="en-US" sz="2000" b="1" i="0" dirty="0">
                <a:effectLst/>
              </a:rPr>
              <a:t>supervised learning</a:t>
            </a:r>
            <a:r>
              <a:rPr lang="en-US" sz="2000" b="0" i="0" dirty="0">
                <a:effectLst/>
              </a:rPr>
              <a:t>. </a:t>
            </a:r>
          </a:p>
          <a:p>
            <a:pPr algn="just"/>
            <a:r>
              <a:rPr lang="en-US" sz="2000" b="0" i="0" dirty="0">
                <a:effectLst/>
              </a:rPr>
              <a:t>It performs a </a:t>
            </a:r>
            <a:r>
              <a:rPr lang="en-US" sz="2000" b="1" i="0" dirty="0">
                <a:effectLst/>
              </a:rPr>
              <a:t>regression task</a:t>
            </a:r>
            <a:r>
              <a:rPr lang="en-US" sz="2000" b="0" i="0" dirty="0">
                <a:effectLst/>
              </a:rPr>
              <a:t>. Regression models a target prediction value based on independent variables. It is mostly used for finding out the relationship between variables and forecasting.</a:t>
            </a:r>
            <a:endParaRPr lang="en-IN" sz="2000" dirty="0"/>
          </a:p>
        </p:txBody>
      </p:sp>
      <p:sp>
        <p:nvSpPr>
          <p:cNvPr id="4105" name="Rectangle 7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6" name="Rectangle 8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Linear Regression vs Multiple Regression: Know the Difference - SDS Club">
            <a:extLst>
              <a:ext uri="{FF2B5EF4-FFF2-40B4-BE49-F238E27FC236}">
                <a16:creationId xmlns:a16="http://schemas.microsoft.com/office/drawing/2014/main" id="{5DED01F9-118E-4A7C-B869-11227DFCE9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2" r="30828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8F4515-0075-4870-93F3-E0694D712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682" y="4788386"/>
            <a:ext cx="2421361" cy="19657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EBD46AF-026B-4F65-9EFB-1E2E5FF4172E}"/>
              </a:ext>
            </a:extLst>
          </p:cNvPr>
          <p:cNvSpPr/>
          <p:nvPr/>
        </p:nvSpPr>
        <p:spPr>
          <a:xfrm>
            <a:off x="4231365" y="4539675"/>
            <a:ext cx="1438550" cy="10148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Need to predict the real values</a:t>
            </a:r>
          </a:p>
        </p:txBody>
      </p:sp>
      <p:sp>
        <p:nvSpPr>
          <p:cNvPr id="10" name="Rectangle: Folded Corner 9">
            <a:extLst>
              <a:ext uri="{FF2B5EF4-FFF2-40B4-BE49-F238E27FC236}">
                <a16:creationId xmlns:a16="http://schemas.microsoft.com/office/drawing/2014/main" id="{0AB8C780-1069-4914-8DD2-0DCA358DBB37}"/>
              </a:ext>
            </a:extLst>
          </p:cNvPr>
          <p:cNvSpPr/>
          <p:nvPr/>
        </p:nvSpPr>
        <p:spPr>
          <a:xfrm>
            <a:off x="159341" y="4647218"/>
            <a:ext cx="1438550" cy="894600"/>
          </a:xfrm>
          <a:prstGeom prst="foldedCorne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Regression Problem</a:t>
            </a:r>
            <a:endParaRPr lang="en-IN" dirty="0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C92BA34D-1867-4BE9-A4CD-C548ACC027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39" r="16444"/>
          <a:stretch/>
        </p:blipFill>
        <p:spPr bwMode="auto">
          <a:xfrm>
            <a:off x="240220" y="5554519"/>
            <a:ext cx="919964" cy="89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3574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BD8C6C-262A-4EF6-BCA7-BF9725F1A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20676"/>
            <a:ext cx="7021513" cy="23083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DAY 2</a:t>
            </a:r>
          </a:p>
        </p:txBody>
      </p:sp>
    </p:spTree>
    <p:extLst>
      <p:ext uri="{BB962C8B-B14F-4D97-AF65-F5344CB8AC3E}">
        <p14:creationId xmlns:p14="http://schemas.microsoft.com/office/powerpoint/2010/main" val="2346150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Everything You Need to Know About Scikit-Learn Python library">
            <a:extLst>
              <a:ext uri="{FF2B5EF4-FFF2-40B4-BE49-F238E27FC236}">
                <a16:creationId xmlns:a16="http://schemas.microsoft.com/office/drawing/2014/main" id="{39FD1D0F-4F5E-44A6-A5F3-FB897109F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3" y="2987675"/>
            <a:ext cx="3313112" cy="20011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9FA1EB-74B1-4B97-8F1A-F815704119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6327" y="2883702"/>
            <a:ext cx="6794510" cy="3478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A70C9F-5A30-4F7E-B136-05F45FF3E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>
            <a:normAutofit/>
          </a:bodyPr>
          <a:lstStyle/>
          <a:p>
            <a:r>
              <a:rPr lang="en-IN" sz="4000" dirty="0">
                <a:solidFill>
                  <a:srgbClr val="FFFFFF"/>
                </a:solidFill>
              </a:rPr>
              <a:t>Algorithm Fitting</a:t>
            </a:r>
          </a:p>
        </p:txBody>
      </p:sp>
    </p:spTree>
    <p:extLst>
      <p:ext uri="{BB962C8B-B14F-4D97-AF65-F5344CB8AC3E}">
        <p14:creationId xmlns:p14="http://schemas.microsoft.com/office/powerpoint/2010/main" val="586051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718681-A12E-49D6-9925-DD7C6817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57BA48-1AD9-4601-8771-D41467E6C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453" y="411018"/>
            <a:ext cx="4876800" cy="2506417"/>
          </a:xfrm>
        </p:spPr>
        <p:txBody>
          <a:bodyPr>
            <a:normAutofit/>
          </a:bodyPr>
          <a:lstStyle/>
          <a:p>
            <a:r>
              <a:rPr lang="en-IN" dirty="0"/>
              <a:t>What’s Actually happening?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D337C-724B-4CF9-9379-99B17CEEB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4451" y="768731"/>
            <a:ext cx="6229350" cy="1934637"/>
          </a:xfrm>
        </p:spPr>
        <p:txBody>
          <a:bodyPr anchor="ctr">
            <a:normAutofit/>
          </a:bodyPr>
          <a:lstStyle/>
          <a:p>
            <a:r>
              <a:rPr lang="en-IN" sz="2000" dirty="0"/>
              <a:t>Finding the Best Fit Line – With Minimized error / Cost Function – Gradient Descent Mechanism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7D2E99-D391-46BB-9EDB-57EA682CD5BB}"/>
              </a:ext>
            </a:extLst>
          </p:cNvPr>
          <p:cNvSpPr/>
          <p:nvPr/>
        </p:nvSpPr>
        <p:spPr>
          <a:xfrm>
            <a:off x="5962650" y="4010025"/>
            <a:ext cx="4029075" cy="809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Where </a:t>
            </a:r>
            <a:r>
              <a:rPr lang="en-IN" dirty="0" err="1"/>
              <a:t>predi</a:t>
            </a:r>
            <a:r>
              <a:rPr lang="en-IN" dirty="0"/>
              <a:t> is  Y(pred) = mx + 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522493-BB2C-4000-AB3B-7ACCE3501888}"/>
              </a:ext>
            </a:extLst>
          </p:cNvPr>
          <p:cNvSpPr/>
          <p:nvPr/>
        </p:nvSpPr>
        <p:spPr>
          <a:xfrm>
            <a:off x="5439302" y="2382502"/>
            <a:ext cx="1043709" cy="43410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Error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F49528E-AE5C-4F12-8DA5-368E00F19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512" y="3638271"/>
            <a:ext cx="4865794" cy="2808711"/>
          </a:xfrm>
          <a:prstGeom prst="rect">
            <a:avLst/>
          </a:prstGeom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436A5458-7D7C-457A-B12F-E60F05B27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9666" y="3012736"/>
            <a:ext cx="3209925" cy="86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689B4D6C-C2F0-44ED-9DE3-07DBDA9E82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1" y="2099754"/>
            <a:ext cx="2762250" cy="84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DC2EE22-73BD-410D-AF16-63F477B1702B}"/>
              </a:ext>
            </a:extLst>
          </p:cNvPr>
          <p:cNvSpPr/>
          <p:nvPr/>
        </p:nvSpPr>
        <p:spPr>
          <a:xfrm>
            <a:off x="5607391" y="3225297"/>
            <a:ext cx="953501" cy="53792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Aim</a:t>
            </a:r>
          </a:p>
        </p:txBody>
      </p:sp>
    </p:spTree>
    <p:extLst>
      <p:ext uri="{BB962C8B-B14F-4D97-AF65-F5344CB8AC3E}">
        <p14:creationId xmlns:p14="http://schemas.microsoft.com/office/powerpoint/2010/main" val="2699455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3043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社員の給料」はいくらが適正なのか。そのルールを明文化するべき理由とは？ | 社長のための経営相談所">
            <a:extLst>
              <a:ext uri="{FF2B5EF4-FFF2-40B4-BE49-F238E27FC236}">
                <a16:creationId xmlns:a16="http://schemas.microsoft.com/office/drawing/2014/main" id="{92256193-B13B-4C4D-9336-4093C0C47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4063" y="363538"/>
            <a:ext cx="5580063" cy="43926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F4094E6-3517-4E7E-8FF6-B1AB7D241C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07150" y="363538"/>
            <a:ext cx="5027613" cy="1841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07FC32-F4CD-469E-8261-2849C022A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7150" y="2278063"/>
            <a:ext cx="5027613" cy="24780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3C1DAB-FA05-4A59-9248-8444821AC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532214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Final ML Model: We deliver to Client</a:t>
            </a:r>
          </a:p>
        </p:txBody>
      </p:sp>
    </p:spTree>
    <p:extLst>
      <p:ext uri="{BB962C8B-B14F-4D97-AF65-F5344CB8AC3E}">
        <p14:creationId xmlns:p14="http://schemas.microsoft.com/office/powerpoint/2010/main" val="2217185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7 of the Most Used Regression Algorithms and How to Choose the Right One |  by Dominik Polzer | Towards Data Science">
            <a:extLst>
              <a:ext uri="{FF2B5EF4-FFF2-40B4-BE49-F238E27FC236}">
                <a16:creationId xmlns:a16="http://schemas.microsoft.com/office/drawing/2014/main" id="{B9CAB9EA-F807-4B36-A0C9-9510DC167D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819" y="855807"/>
            <a:ext cx="1017007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A9A57F0-5E59-442B-B0E4-49C5460AE1DE}"/>
                  </a:ext>
                </a:extLst>
              </p14:cNvPr>
              <p14:cNvContentPartPr/>
              <p14:nvPr/>
            </p14:nvContentPartPr>
            <p14:xfrm>
              <a:off x="3860465" y="4856702"/>
              <a:ext cx="1081080" cy="9302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A9A57F0-5E59-442B-B0E4-49C5460AE1D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51825" y="4848062"/>
                <a:ext cx="1098720" cy="9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F9B45D5-E355-47AE-B857-BEAB73DC7E07}"/>
                  </a:ext>
                </a:extLst>
              </p14:cNvPr>
              <p14:cNvContentPartPr/>
              <p14:nvPr/>
            </p14:nvContentPartPr>
            <p14:xfrm>
              <a:off x="-406615" y="5735462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F9B45D5-E355-47AE-B857-BEAB73DC7E0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415615" y="572682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3F14A956-5F68-4A0C-8751-8921CC8E2353}"/>
                  </a:ext>
                </a:extLst>
              </p14:cNvPr>
              <p14:cNvContentPartPr/>
              <p14:nvPr/>
            </p14:nvContentPartPr>
            <p14:xfrm>
              <a:off x="4174745" y="4589942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3F14A956-5F68-4A0C-8751-8921CC8E235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65745" y="458130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7782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E100BF-EDBE-49D3-9B56-08F6F2A6B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Case Study: Client - Government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7444696-A2F4-4762-A70B-DFD1B3B872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" r="3316"/>
          <a:stretch/>
        </p:blipFill>
        <p:spPr bwMode="auto">
          <a:xfrm>
            <a:off x="548639" y="2514871"/>
            <a:ext cx="3388080" cy="1988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B5A42-FA5E-4DB4-B569-57BE11F24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1076" y="2667138"/>
            <a:ext cx="6852285" cy="4084048"/>
          </a:xfrm>
        </p:spPr>
        <p:txBody>
          <a:bodyPr anchor="ctr">
            <a:normAutofit/>
          </a:bodyPr>
          <a:lstStyle/>
          <a:p>
            <a:pPr algn="just"/>
            <a:r>
              <a:rPr lang="en-IN" sz="2200" dirty="0"/>
              <a:t>Incidence of Malaria is significantly higher in Summer when compare to winter. The growth cycle increases with higher temperatures and humidity climates.</a:t>
            </a:r>
          </a:p>
          <a:p>
            <a:pPr algn="just"/>
            <a:r>
              <a:rPr lang="en-IN" sz="2200" dirty="0"/>
              <a:t>So, the health department is funding for the solutions given by the young techies to warn the people about Malaria outbreak detection in their areas.</a:t>
            </a:r>
          </a:p>
          <a:p>
            <a:pPr algn="just"/>
            <a:endParaRPr lang="en-IN" sz="2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B7792C-D0DE-4DDC-BBA2-5E3504C09570}"/>
              </a:ext>
            </a:extLst>
          </p:cNvPr>
          <p:cNvSpPr txBox="1"/>
          <p:nvPr/>
        </p:nvSpPr>
        <p:spPr>
          <a:xfrm>
            <a:off x="129310" y="4558801"/>
            <a:ext cx="451658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“Reaching the Zero Malaria target.’’ – 2022</a:t>
            </a:r>
          </a:p>
          <a:p>
            <a:endParaRPr lang="en-US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b="1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endParaRPr lang="en-US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TURNED INTO HIGH BUDGET PROJECT </a:t>
            </a:r>
            <a:endParaRPr lang="en-IN" dirty="0"/>
          </a:p>
        </p:txBody>
      </p:sp>
      <p:pic>
        <p:nvPicPr>
          <p:cNvPr id="2054" name="Picture 6" descr="Government targets to eradicate malaria from Rajasthan by 2022 | Jaipur  News - Times of India">
            <a:extLst>
              <a:ext uri="{FF2B5EF4-FFF2-40B4-BE49-F238E27FC236}">
                <a16:creationId xmlns:a16="http://schemas.microsoft.com/office/drawing/2014/main" id="{898D11E3-016F-42FC-B652-3C2AC221C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0749" y="2190801"/>
            <a:ext cx="1852612" cy="138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809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48AC6-5862-425C-B646-1751C2DED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Driving 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270F2-13A3-4761-9A5E-65DB083E4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35726"/>
            <a:ext cx="10515599" cy="42062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the Outbreak of malaria depending upon the weather conditions, let’s consider this dataset.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FA39D30D-B1E7-47BA-9A57-5F15DCFE4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54" y="2998148"/>
            <a:ext cx="10515599" cy="368681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D81A426-4BBB-43E5-984A-A546F267BAF0}"/>
              </a:ext>
            </a:extLst>
          </p:cNvPr>
          <p:cNvSpPr/>
          <p:nvPr/>
        </p:nvSpPr>
        <p:spPr>
          <a:xfrm>
            <a:off x="766618" y="2392218"/>
            <a:ext cx="8562109" cy="5264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Features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5BB57B5-9F94-42D2-9326-1BB7F704E82F}"/>
              </a:ext>
            </a:extLst>
          </p:cNvPr>
          <p:cNvSpPr/>
          <p:nvPr/>
        </p:nvSpPr>
        <p:spPr>
          <a:xfrm>
            <a:off x="9458038" y="1911927"/>
            <a:ext cx="1895760" cy="100676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Prediction</a:t>
            </a:r>
          </a:p>
        </p:txBody>
      </p:sp>
    </p:spTree>
    <p:extLst>
      <p:ext uri="{BB962C8B-B14F-4D97-AF65-F5344CB8AC3E}">
        <p14:creationId xmlns:p14="http://schemas.microsoft.com/office/powerpoint/2010/main" val="35843018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2218-263A-48C5-A95D-D9272CC4C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2019" y="469292"/>
            <a:ext cx="10515600" cy="4351338"/>
          </a:xfrm>
        </p:spPr>
        <p:txBody>
          <a:bodyPr/>
          <a:lstStyle/>
          <a:p>
            <a:pPr algn="l"/>
            <a:r>
              <a:rPr lang="en-US" b="1" i="0" dirty="0">
                <a:solidFill>
                  <a:srgbClr val="292929"/>
                </a:solidFill>
                <a:effectLst/>
                <a:latin typeface="sohne"/>
              </a:rPr>
              <a:t>Will the Linear Regression approach also work for Classification ?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70DED6D-6822-4E0F-8D0E-A5AA24392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710" y="1820286"/>
            <a:ext cx="4666817" cy="3979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E02F1F-86C5-4F04-A0D5-E33D103412A4}"/>
              </a:ext>
            </a:extLst>
          </p:cNvPr>
          <p:cNvSpPr txBox="1"/>
          <p:nvPr/>
        </p:nvSpPr>
        <p:spPr>
          <a:xfrm>
            <a:off x="6179126" y="1616364"/>
            <a:ext cx="56988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Given the weather conditions, we need to predict whether </a:t>
            </a:r>
            <a:r>
              <a:rPr lang="en-US" dirty="0">
                <a:solidFill>
                  <a:srgbClr val="292929"/>
                </a:solidFill>
                <a:latin typeface="charter"/>
              </a:rPr>
              <a:t>outbreak of malaria is severe or no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. </a:t>
            </a:r>
            <a:r>
              <a:rPr lang="en-US" b="0" i="1" dirty="0">
                <a:solidFill>
                  <a:srgbClr val="292929"/>
                </a:solidFill>
                <a:effectLst/>
                <a:latin typeface="charter"/>
              </a:rPr>
              <a:t>( y=0 for not severe and y=1 for severe ).</a:t>
            </a:r>
            <a:br>
              <a:rPr lang="en-US" b="0" i="1" dirty="0">
                <a:solidFill>
                  <a:srgbClr val="292929"/>
                </a:solidFill>
                <a:effectLst/>
                <a:latin typeface="charter"/>
              </a:rPr>
            </a:br>
            <a:endParaRPr lang="en-US" b="0" i="1" dirty="0">
              <a:solidFill>
                <a:srgbClr val="292929"/>
              </a:solidFill>
              <a:effectLst/>
              <a:latin typeface="charter"/>
            </a:endParaRP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In the regression setting, we could fit a line of best fit and predict that the points above a particular threshold on the line are (severe outbreak) and the points below that points are (not severe).</a:t>
            </a:r>
          </a:p>
          <a:p>
            <a:pPr algn="l"/>
            <a:endParaRPr lang="en-US" b="0" i="0" dirty="0">
              <a:solidFill>
                <a:srgbClr val="292929"/>
              </a:solidFill>
              <a:effectLst/>
              <a:latin typeface="charter"/>
            </a:endParaRP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There are some problems with this approach: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The Value of Y can exceed 1 and go below 0. But, we want an output as a probability of occurrence of the expected output. with this probability, we should be able to classify the output.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Leverage points may affect this line drastically.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7288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7AE7-D56C-4A29-B7C7-1FF70B438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AFC48-9E3F-4791-A758-AF7F41AB2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It is a classification – not a Regression algorithm. </a:t>
            </a:r>
          </a:p>
          <a:p>
            <a:r>
              <a:rPr lang="en-US" b="1" i="0" dirty="0">
                <a:solidFill>
                  <a:srgbClr val="292929"/>
                </a:solidFill>
                <a:effectLst/>
                <a:latin typeface="charter"/>
              </a:rPr>
              <a:t>Classification: 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It is a type of problem where the data scientist has to find the relationship between the independent variables and the </a:t>
            </a:r>
            <a:r>
              <a:rPr lang="en-US" b="1" i="0" dirty="0">
                <a:solidFill>
                  <a:srgbClr val="292929"/>
                </a:solidFill>
                <a:effectLst/>
                <a:latin typeface="charter"/>
              </a:rPr>
              <a:t>Discrete 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Dependent variable and use that to give accurate future predictions.</a:t>
            </a:r>
            <a:endParaRPr lang="en-IN" dirty="0"/>
          </a:p>
          <a:p>
            <a:r>
              <a:rPr lang="en-IN" dirty="0"/>
              <a:t>It is used to estimate discrete values (Binary values like 0/1, true/false, yes/no) based on given set of independent variable(s).</a:t>
            </a:r>
          </a:p>
        </p:txBody>
      </p:sp>
    </p:spTree>
    <p:extLst>
      <p:ext uri="{BB962C8B-B14F-4D97-AF65-F5344CB8AC3E}">
        <p14:creationId xmlns:p14="http://schemas.microsoft.com/office/powerpoint/2010/main" val="169781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791236-8C4E-41FA-978D-26563E915D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1383528"/>
            <a:ext cx="5925989" cy="3167510"/>
          </a:xfrm>
        </p:spPr>
        <p:txBody>
          <a:bodyPr anchor="b">
            <a:normAutofit/>
          </a:bodyPr>
          <a:lstStyle/>
          <a:p>
            <a:pPr algn="r"/>
            <a:r>
              <a:rPr lang="en-US" sz="9600"/>
              <a:t>Day 1</a:t>
            </a:r>
            <a:endParaRPr lang="en-IN" sz="96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75EBF2-2A48-4F01-A27F-80D1D3CF9F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1" y="4582814"/>
            <a:ext cx="5925987" cy="1312657"/>
          </a:xfrm>
        </p:spPr>
        <p:txBody>
          <a:bodyPr anchor="t">
            <a:normAutofit/>
          </a:bodyPr>
          <a:lstStyle/>
          <a:p>
            <a:pPr algn="r"/>
            <a:r>
              <a:rPr lang="en-US"/>
              <a:t>Theory + Practical Session</a:t>
            </a:r>
            <a:endParaRPr lang="en-IN"/>
          </a:p>
        </p:txBody>
      </p:sp>
      <p:pic>
        <p:nvPicPr>
          <p:cNvPr id="7" name="Graphic 6" descr="Daily Calendar">
            <a:extLst>
              <a:ext uri="{FF2B5EF4-FFF2-40B4-BE49-F238E27FC236}">
                <a16:creationId xmlns:a16="http://schemas.microsoft.com/office/drawing/2014/main" id="{78EDC7A5-9C59-AC6E-CA18-BCEBE4239F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9140" y="2209474"/>
            <a:ext cx="2489416" cy="248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4546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42F59-6A5C-48AF-98E5-BC09FC5EB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Keywords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13110-DCE7-4580-9DA4-CA80DE4C7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Sigmoid Function</a:t>
            </a:r>
          </a:p>
          <a:p>
            <a:r>
              <a:rPr lang="en-IN" dirty="0"/>
              <a:t>Cost Function</a:t>
            </a:r>
          </a:p>
          <a:p>
            <a:r>
              <a:rPr lang="en-IN" dirty="0"/>
              <a:t>Gradient Descent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BC535C-B795-4824-8ACB-52DF97B8E43D}"/>
              </a:ext>
            </a:extLst>
          </p:cNvPr>
          <p:cNvSpPr txBox="1"/>
          <p:nvPr/>
        </p:nvSpPr>
        <p:spPr>
          <a:xfrm>
            <a:off x="4775199" y="1690688"/>
            <a:ext cx="6578601" cy="6463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Why there is Regression in the name of the Algorithm – Logistic Regression though it is not applicable for Regression Problem?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006B77-205F-4732-A517-86AF1A432885}"/>
              </a:ext>
            </a:extLst>
          </p:cNvPr>
          <p:cNvSpPr txBox="1"/>
          <p:nvPr/>
        </p:nvSpPr>
        <p:spPr>
          <a:xfrm>
            <a:off x="1062182" y="3759200"/>
            <a:ext cx="48675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Logistic Regression predicts the probability of occurrence.</a:t>
            </a:r>
          </a:p>
          <a:p>
            <a:r>
              <a:rPr lang="en-IN" dirty="0"/>
              <a:t>Logistic Regression is one of the Generalized Linear Model.</a:t>
            </a:r>
          </a:p>
          <a:p>
            <a:r>
              <a:rPr lang="en-IN" dirty="0"/>
              <a:t>Hence, we use </a:t>
            </a:r>
            <a:r>
              <a:rPr lang="en-IN" b="1" dirty="0"/>
              <a:t>Sigmoid Function</a:t>
            </a:r>
            <a:r>
              <a:rPr lang="en-IN" dirty="0"/>
              <a:t>.</a:t>
            </a:r>
          </a:p>
          <a:p>
            <a:endParaRPr lang="en-IN" dirty="0"/>
          </a:p>
          <a:p>
            <a:r>
              <a:rPr lang="en-US" b="1" i="0" dirty="0">
                <a:solidFill>
                  <a:srgbClr val="292929"/>
                </a:solidFill>
                <a:effectLst/>
                <a:latin typeface="charter"/>
              </a:rPr>
              <a:t>The sigmoid function is the magic function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that let’s us get the desired probability as an output.</a:t>
            </a:r>
            <a:br>
              <a:rPr lang="en-US" dirty="0"/>
            </a:b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It does this by squishing any value to fit between 0 and 1.</a:t>
            </a:r>
            <a:endParaRPr lang="en-IN" dirty="0"/>
          </a:p>
          <a:p>
            <a:endParaRPr lang="en-I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F6BF0C4-692D-4138-9D74-36B7B8CB3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408" y="3662582"/>
            <a:ext cx="5842374" cy="268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619EAD-62EF-4197-8158-83BAB24DA648}"/>
              </a:ext>
            </a:extLst>
          </p:cNvPr>
          <p:cNvSpPr txBox="1"/>
          <p:nvPr/>
        </p:nvSpPr>
        <p:spPr>
          <a:xfrm>
            <a:off x="7610764" y="2641600"/>
            <a:ext cx="38423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x=∞, sig(x)=1, if x=- ∞ sig(x)=0, if x=0, sig(x)=0.5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8D0429-54E4-4DFA-8E91-6E0EA6BA6799}"/>
              </a:ext>
            </a:extLst>
          </p:cNvPr>
          <p:cNvSpPr txBox="1"/>
          <p:nvPr/>
        </p:nvSpPr>
        <p:spPr>
          <a:xfrm>
            <a:off x="9603883" y="4422637"/>
            <a:ext cx="258811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z = x*w + b</a:t>
            </a:r>
            <a:br>
              <a:rPr lang="en-US" b="0" i="0" dirty="0">
                <a:solidFill>
                  <a:srgbClr val="292929"/>
                </a:solidFill>
                <a:effectLst/>
                <a:latin typeface="charter"/>
              </a:rPr>
            </a:b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where w is the weight and b is the bias.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292929"/>
                </a:solidFill>
                <a:effectLst/>
                <a:latin typeface="charter"/>
              </a:rPr>
              <a:t>h_theta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= sigmoid(z)</a:t>
            </a:r>
          </a:p>
          <a:p>
            <a:br>
              <a:rPr lang="en-US" dirty="0"/>
            </a:b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60B0B9-00D8-495E-BD25-4B5836AFE456}"/>
              </a:ext>
            </a:extLst>
          </p:cNvPr>
          <p:cNvSpPr txBox="1"/>
          <p:nvPr/>
        </p:nvSpPr>
        <p:spPr>
          <a:xfrm>
            <a:off x="5089236" y="526473"/>
            <a:ext cx="5227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Probability of occurrence of malaria and Probability of not occurrence of malaria</a:t>
            </a:r>
          </a:p>
        </p:txBody>
      </p:sp>
    </p:spTree>
    <p:extLst>
      <p:ext uri="{BB962C8B-B14F-4D97-AF65-F5344CB8AC3E}">
        <p14:creationId xmlns:p14="http://schemas.microsoft.com/office/powerpoint/2010/main" val="4028409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A141C-56B2-4B19-8A52-A2185ED5D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58" y="803325"/>
            <a:ext cx="5259707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Let's Work!</a:t>
            </a:r>
            <a:endParaRPr lang="en-US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6" name="Picture 2" descr="Human Resources Organization Chart: What Is It and How to Create One?">
            <a:extLst>
              <a:ext uri="{FF2B5EF4-FFF2-40B4-BE49-F238E27FC236}">
                <a16:creationId xmlns:a16="http://schemas.microsoft.com/office/drawing/2014/main" id="{EB31DAAA-8D1D-4AED-BD2E-1904298A79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95" r="18685" b="4"/>
          <a:stretch/>
        </p:blipFill>
        <p:spPr bwMode="auto">
          <a:xfrm>
            <a:off x="1" y="2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3C15C-4F48-4187-99D2-B4D0CFE96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9158" y="2279018"/>
            <a:ext cx="5259714" cy="68585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1800"/>
              <a:t>Open Jupyter Notebooks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664016-5969-4B18-A800-6D97E8256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3745" y="3385055"/>
            <a:ext cx="7128019" cy="299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226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7FC4D-33FB-4557-9B07-BFE1255AC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Cost Function in Logistic Regression</a:t>
            </a:r>
            <a:endParaRPr lang="en-I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BDD6778-68F3-41BE-89A7-F55DC3E3B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6794" y="2789771"/>
            <a:ext cx="8801100" cy="348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C073A3-D966-4718-83BF-732B50C91A53}"/>
              </a:ext>
            </a:extLst>
          </p:cNvPr>
          <p:cNvSpPr txBox="1"/>
          <p:nvPr/>
        </p:nvSpPr>
        <p:spPr>
          <a:xfrm>
            <a:off x="960581" y="1464208"/>
            <a:ext cx="96335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292929"/>
                </a:solidFill>
                <a:effectLst/>
                <a:latin typeface="charter"/>
              </a:rPr>
              <a:t>As gradient descent is the algorithm that is being used, the first step is to define a </a:t>
            </a:r>
            <a:r>
              <a:rPr lang="en-US" b="1" i="0">
                <a:solidFill>
                  <a:srgbClr val="292929"/>
                </a:solidFill>
                <a:effectLst/>
                <a:latin typeface="charter"/>
              </a:rPr>
              <a:t>Cost function</a:t>
            </a:r>
            <a:r>
              <a:rPr lang="en-US" b="0" i="0">
                <a:solidFill>
                  <a:srgbClr val="292929"/>
                </a:solidFill>
                <a:effectLst/>
                <a:latin typeface="charter"/>
              </a:rPr>
              <a:t> or </a:t>
            </a:r>
            <a:r>
              <a:rPr lang="en-US" b="1" i="0">
                <a:solidFill>
                  <a:srgbClr val="292929"/>
                </a:solidFill>
                <a:effectLst/>
                <a:latin typeface="charter"/>
              </a:rPr>
              <a:t>Loss function.</a:t>
            </a:r>
            <a:br>
              <a:rPr lang="en-US" b="1" i="0">
                <a:solidFill>
                  <a:srgbClr val="292929"/>
                </a:solidFill>
                <a:effectLst/>
                <a:latin typeface="charter"/>
              </a:rPr>
            </a:br>
            <a:r>
              <a:rPr lang="en-US" b="0" i="0">
                <a:solidFill>
                  <a:srgbClr val="292929"/>
                </a:solidFill>
                <a:effectLst/>
                <a:latin typeface="charter"/>
              </a:rPr>
              <a:t>This function should be defined in such a way that it should be able to tell us how much the predictions of our model deviates from the original outcome.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362209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312DF-902D-4E8B-9D00-67E4B34DE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Using Gradient Descent Optimizer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FBFBFE-536C-46B9-99DC-F8D8DDFAE0ED}"/>
              </a:ext>
            </a:extLst>
          </p:cNvPr>
          <p:cNvSpPr txBox="1"/>
          <p:nvPr/>
        </p:nvSpPr>
        <p:spPr>
          <a:xfrm>
            <a:off x="648931" y="2438400"/>
            <a:ext cx="3278833" cy="3702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To predict the Outbreak of malaria based on the weather condition, we had applied Logistic Regression without using the scikit-learn library. Instead, we had applied the GD (Gradient Descent) Optimizer and predicted the outbreak probability.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3DC4FF7C-90B1-4BCD-9D73-10947490CCDF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" r="2219"/>
          <a:stretch/>
        </p:blipFill>
        <p:spPr bwMode="auto">
          <a:xfrm>
            <a:off x="4042064" y="90346"/>
            <a:ext cx="8170718" cy="6767654"/>
          </a:xfrm>
          <a:prstGeom prst="rect">
            <a:avLst/>
          </a:prstGeom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17008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5E52985E-2553-471E-82AA-5ED7A3298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352931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44023C-A320-4CE6-A4C5-14EEB3D7C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70" y="506727"/>
            <a:ext cx="3885141" cy="1526741"/>
          </a:xfrm>
        </p:spPr>
        <p:txBody>
          <a:bodyPr>
            <a:normAutofit/>
          </a:bodyPr>
          <a:lstStyle/>
          <a:p>
            <a:pPr algn="r"/>
            <a:r>
              <a:rPr lang="en-IN" sz="3000">
                <a:solidFill>
                  <a:schemeClr val="bg1"/>
                </a:solidFill>
              </a:rPr>
              <a:t>Evaluating Model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AE3ABC6-4042-4293-A7DF-F0118136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39873" y="580963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Shape&#10;&#10;Description automatically generated">
            <a:extLst>
              <a:ext uri="{FF2B5EF4-FFF2-40B4-BE49-F238E27FC236}">
                <a16:creationId xmlns:a16="http://schemas.microsoft.com/office/drawing/2014/main" id="{A75D8A3A-A955-472B-8D6C-8FAF6B5DC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93155" y="2465028"/>
            <a:ext cx="5286415" cy="374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29D656C-2472-478C-9FB0-1BA418568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86" y="3091543"/>
            <a:ext cx="6653669" cy="2496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003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1762D-63B3-4232-A95B-5431165FD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512"/>
            <a:ext cx="10515600" cy="1325563"/>
          </a:xfrm>
        </p:spPr>
        <p:txBody>
          <a:bodyPr/>
          <a:lstStyle/>
          <a:p>
            <a:r>
              <a:rPr lang="en-IN" dirty="0"/>
              <a:t>So are we going to Deliver our Model to the Government?..............Not Yet………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3A3C311-D585-4106-994B-F85ECA7821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" r="3316"/>
          <a:stretch/>
        </p:blipFill>
        <p:spPr bwMode="auto">
          <a:xfrm>
            <a:off x="1473924" y="2558414"/>
            <a:ext cx="3388080" cy="1988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hark Tank India: Ashneer Grover's 'Ye Sab Doglapan Hai' to Namita Thapar's  'I'm out' comment; netizens share hilarious memes | The Times of India">
            <a:extLst>
              <a:ext uri="{FF2B5EF4-FFF2-40B4-BE49-F238E27FC236}">
                <a16:creationId xmlns:a16="http://schemas.microsoft.com/office/drawing/2014/main" id="{F012008B-CD2B-4956-8134-61DCF2509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0586" y="1616075"/>
            <a:ext cx="6477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shark tank logo">
            <a:extLst>
              <a:ext uri="{FF2B5EF4-FFF2-40B4-BE49-F238E27FC236}">
                <a16:creationId xmlns:a16="http://schemas.microsoft.com/office/drawing/2014/main" id="{02A65936-3388-4FDB-9D7F-4E882C05DC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8932" y="1336221"/>
            <a:ext cx="1276350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7118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8" name="Rectangle 137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6433BB-117F-404A-9AB3-D99BF65AE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208" y="857251"/>
            <a:ext cx="4747280" cy="3098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ML model has no existence or no life until it is deployed.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340B3-E7B2-4DA6-9AD4-72121F7D0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207" y="4756265"/>
            <a:ext cx="5556621" cy="15574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We need to either deploy it over a Web Application or an Android Application.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Lets look into this in a mean time.</a:t>
            </a:r>
            <a:endParaRPr lang="en-US" sz="24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Practical Guide: Build and Deploy a Machine Learning Web App – Predictive  Hacks">
            <a:extLst>
              <a:ext uri="{FF2B5EF4-FFF2-40B4-BE49-F238E27FC236}">
                <a16:creationId xmlns:a16="http://schemas.microsoft.com/office/drawing/2014/main" id="{127C1C27-F120-484E-8CBA-21B5C6BF0A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20559" y="2325268"/>
            <a:ext cx="3737164" cy="222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6728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/>
              <a:t>DECISION TREE</a:t>
            </a:r>
          </a:p>
        </p:txBody>
      </p:sp>
      <p:sp>
        <p:nvSpPr>
          <p:cNvPr id="21" name="Rectangle 16">
            <a:extLst>
              <a:ext uri="{FF2B5EF4-FFF2-40B4-BE49-F238E27FC236}">
                <a16:creationId xmlns:a16="http://schemas.microsoft.com/office/drawing/2014/main" id="{724AC2FE-8DC8-4E92-BD6E-A4102042E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8930" y="2438400"/>
            <a:ext cx="3667037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/>
              <a:t>Can’t understand this meme?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/>
              <a:t>Then listen to this topic.</a:t>
            </a:r>
          </a:p>
        </p:txBody>
      </p:sp>
      <p:pic>
        <p:nvPicPr>
          <p:cNvPr id="5" name="Content Placeholder 4" descr="WhatsApp Image 2022-04-08 at 1.00.09 AM.jpeg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141" r="1" b="519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definition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37405D6-A244-97D0-ECC3-168C1F91C3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9072255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 simple decision tree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9" y="1782981"/>
            <a:ext cx="4008384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Approve loan on the basis of the age, salary, no. of  children  and reach a decision at leaf node to get loan or not.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Placeholder 4" descr="WhatsApp Image 2022-04-08 at 1.00.31 AM.jpe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177" r="3177"/>
          <a:stretch>
            <a:fillRect/>
          </a:stretch>
        </p:blipFill>
        <p:spPr>
          <a:xfrm>
            <a:off x="4822371" y="1263665"/>
            <a:ext cx="7138973" cy="5355412"/>
          </a:xfrm>
          <a:prstGeom prst="rect">
            <a:avLst/>
          </a:prstGeom>
        </p:spPr>
      </p:pic>
      <p:grpSp>
        <p:nvGrpSpPr>
          <p:cNvPr id="8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9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F858A6-98E5-447D-914F-50C0F29F0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3 Building Steps in creating a ML model</a:t>
            </a:r>
            <a:endParaRPr lang="en-IN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BA0586-2DEC-62A1-529E-3679EE5285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2209255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40482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C9108-5482-4A9A-9D48-8380B920F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Meme Interpretation</a:t>
            </a:r>
          </a:p>
        </p:txBody>
      </p:sp>
      <p:pic>
        <p:nvPicPr>
          <p:cNvPr id="5" name="Content Placeholder 4" descr="WhatsApp Image 2022-04-08 at 1.00.09 AM.jpeg">
            <a:extLst>
              <a:ext uri="{FF2B5EF4-FFF2-40B4-BE49-F238E27FC236}">
                <a16:creationId xmlns:a16="http://schemas.microsoft.com/office/drawing/2014/main" id="{EEBC0AEF-397B-4558-8C0A-F270CB17F1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41" r="1" b="519"/>
          <a:stretch/>
        </p:blipFill>
        <p:spPr>
          <a:xfrm>
            <a:off x="4382600" y="744416"/>
            <a:ext cx="6780700" cy="546843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31652F5-1278-4FF8-AFB1-043C6E70006A}"/>
              </a:ext>
            </a:extLst>
          </p:cNvPr>
          <p:cNvSpPr/>
          <p:nvPr/>
        </p:nvSpPr>
        <p:spPr>
          <a:xfrm>
            <a:off x="5415280" y="1717040"/>
            <a:ext cx="1422400" cy="72136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423AB4-0D05-499F-94E5-DA50719A0E99}"/>
              </a:ext>
            </a:extLst>
          </p:cNvPr>
          <p:cNvSpPr/>
          <p:nvPr/>
        </p:nvSpPr>
        <p:spPr>
          <a:xfrm>
            <a:off x="5101844" y="4185920"/>
            <a:ext cx="122936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Yes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0FA71F-9229-4918-88CF-CE99E249D0DB}"/>
              </a:ext>
            </a:extLst>
          </p:cNvPr>
          <p:cNvSpPr/>
          <p:nvPr/>
        </p:nvSpPr>
        <p:spPr>
          <a:xfrm>
            <a:off x="7975476" y="4023360"/>
            <a:ext cx="701164" cy="4064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No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B5BDF4-450E-4E0F-AF85-77375DB8C662}"/>
              </a:ext>
            </a:extLst>
          </p:cNvPr>
          <p:cNvSpPr/>
          <p:nvPr/>
        </p:nvSpPr>
        <p:spPr>
          <a:xfrm>
            <a:off x="8128000" y="5679440"/>
            <a:ext cx="701164" cy="43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Yes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5B7BAE-609E-4DF0-AF6F-5C91743CE767}"/>
              </a:ext>
            </a:extLst>
          </p:cNvPr>
          <p:cNvSpPr/>
          <p:nvPr/>
        </p:nvSpPr>
        <p:spPr>
          <a:xfrm>
            <a:off x="9448800" y="5100320"/>
            <a:ext cx="538480" cy="34495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2A9AB0-57C7-499F-AE29-495CA4F5D29E}"/>
              </a:ext>
            </a:extLst>
          </p:cNvPr>
          <p:cNvSpPr/>
          <p:nvPr/>
        </p:nvSpPr>
        <p:spPr>
          <a:xfrm>
            <a:off x="9347200" y="6035040"/>
            <a:ext cx="538480" cy="20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18210235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38348" y="1071547"/>
            <a:ext cx="67151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REAL TIME APPLICATION</a:t>
            </a:r>
            <a:endParaRPr lang="en-US" sz="2400" b="1" dirty="0"/>
          </a:p>
        </p:txBody>
      </p:sp>
      <p:pic>
        <p:nvPicPr>
          <p:cNvPr id="4" name="Picture 3" descr="WhatsApp Image 2022-04-08 at 1.35.59 A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045" y="2142249"/>
            <a:ext cx="4897955" cy="2573502"/>
          </a:xfrm>
          <a:prstGeom prst="rect">
            <a:avLst/>
          </a:prstGeom>
        </p:spPr>
      </p:pic>
      <p:pic>
        <p:nvPicPr>
          <p:cNvPr id="5" name="Picture 4" descr="WhatsApp Image 2022-04-08 at 1.35.36 AM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752" y="-121706"/>
            <a:ext cx="5556230" cy="6761992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9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Creation &amp;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8708" y="885651"/>
            <a:ext cx="6525220" cy="4616849"/>
          </a:xfrm>
        </p:spPr>
        <p:txBody>
          <a:bodyPr anchor="ctr">
            <a:normAutofit/>
          </a:bodyPr>
          <a:lstStyle/>
          <a:p>
            <a:r>
              <a:rPr lang="en-US" sz="2400"/>
              <a:t>In the beginning whole data is considered as the root, we use algorithm to make a split or divide the root into subtrees.</a:t>
            </a:r>
          </a:p>
          <a:p>
            <a:r>
              <a:rPr lang="en-US" sz="2400"/>
              <a:t>Categorical variable decision tree: It has categorical target variable.(predict relative price of computers as  low,med,high and decides finally)</a:t>
            </a:r>
          </a:p>
          <a:p>
            <a:r>
              <a:rPr lang="en-US" sz="2400"/>
              <a:t>Continuous variable decision tree: Features input to the decision tree.(qualities of a house will be used to predict a continuous output that is price of that house)</a:t>
            </a:r>
          </a:p>
          <a:p>
            <a:endParaRPr lang="en-US" sz="2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Advantages &amp;Disadvantage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AC2431-82F3-F286-066F-15BECF2C4F2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A1E8C-06AD-4C21-A3BD-A5BEB39CD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208" y="857251"/>
            <a:ext cx="4747280" cy="3098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Flask App Practical Explanation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Cell Phone">
            <a:extLst>
              <a:ext uri="{FF2B5EF4-FFF2-40B4-BE49-F238E27FC236}">
                <a16:creationId xmlns:a16="http://schemas.microsoft.com/office/drawing/2014/main" id="{88BB353C-50D6-5F54-36D6-115D55923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61874" y="2108877"/>
            <a:ext cx="2654533" cy="265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9620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1762D-63B3-4232-A95B-5431165FD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512"/>
            <a:ext cx="10515600" cy="1325563"/>
          </a:xfrm>
        </p:spPr>
        <p:txBody>
          <a:bodyPr/>
          <a:lstStyle/>
          <a:p>
            <a:r>
              <a:rPr lang="en-IN" dirty="0"/>
              <a:t>Now its deliverable..!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3A3C311-D585-4106-994B-F85ECA7821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" r="3316"/>
          <a:stretch/>
        </p:blipFill>
        <p:spPr bwMode="auto">
          <a:xfrm>
            <a:off x="1473924" y="2558414"/>
            <a:ext cx="3388080" cy="1988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F117E7-0D93-4844-A398-28335062E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1950" y="2027093"/>
            <a:ext cx="4162425" cy="3524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4FF817-30BE-4A98-9D9E-C1D8FE10837A}"/>
              </a:ext>
            </a:extLst>
          </p:cNvPr>
          <p:cNvSpPr txBox="1"/>
          <p:nvPr/>
        </p:nvSpPr>
        <p:spPr>
          <a:xfrm>
            <a:off x="9479538" y="3948423"/>
            <a:ext cx="1634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We Did It!!!!</a:t>
            </a:r>
          </a:p>
        </p:txBody>
      </p:sp>
    </p:spTree>
    <p:extLst>
      <p:ext uri="{BB962C8B-B14F-4D97-AF65-F5344CB8AC3E}">
        <p14:creationId xmlns:p14="http://schemas.microsoft.com/office/powerpoint/2010/main" val="6020861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A390E-51D5-4449-88CF-862CA132F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100" b="1" dirty="0">
                <a:solidFill>
                  <a:srgbClr val="C00000"/>
                </a:solidFill>
              </a:rPr>
              <a:t>MODEL 1:</a:t>
            </a:r>
            <a:br>
              <a:rPr lang="en-US" sz="4100" b="1" dirty="0"/>
            </a:br>
            <a:r>
              <a:rPr lang="en-US" sz="4100" b="1" dirty="0"/>
              <a:t>Dataset – Malaria Detection(Laboratory level)</a:t>
            </a:r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BFB7B672-05A6-44B1-8D0F-F8988DCDB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000" b="0" i="0" dirty="0">
                <a:effectLst/>
                <a:latin typeface="charter"/>
              </a:rPr>
              <a:t>NIH has a malaria dataset of </a:t>
            </a:r>
            <a:r>
              <a:rPr lang="en-US" sz="2000" b="1" i="0" dirty="0">
                <a:effectLst/>
                <a:latin typeface="charter"/>
              </a:rPr>
              <a:t>27,558 cell images</a:t>
            </a:r>
            <a:r>
              <a:rPr lang="en-US" sz="2000" b="0" i="0" dirty="0">
                <a:effectLst/>
                <a:latin typeface="charter"/>
              </a:rPr>
              <a:t> with an equal number of parasitized and uninfected cells. </a:t>
            </a:r>
          </a:p>
          <a:p>
            <a:r>
              <a:rPr lang="en-US" sz="2000" b="0" i="0" dirty="0">
                <a:effectLst/>
                <a:latin typeface="charter"/>
              </a:rPr>
              <a:t>A level-set based algorithm was applied to detect and segment the red blood cells. The images were collected and annotated by medical professionals.</a:t>
            </a:r>
            <a:endParaRPr lang="en-US" sz="2000" dirty="0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5EE596F-544E-4E8E-B6EE-4F97283675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69"/>
          <a:stretch/>
        </p:blipFill>
        <p:spPr>
          <a:xfrm>
            <a:off x="5911532" y="2813907"/>
            <a:ext cx="5150277" cy="305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18132"/>
      </p:ext>
    </p:extLst>
  </p:cSld>
  <p:clrMapOvr>
    <a:masterClrMapping/>
  </p:clrMapOvr>
  <p:transition spd="slow">
    <p:wheel spokes="1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7B8470-C74F-42C9-BA94-78AE2EAFAA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71" r="24277"/>
          <a:stretch/>
        </p:blipFill>
        <p:spPr>
          <a:xfrm>
            <a:off x="180860" y="1361234"/>
            <a:ext cx="4585253" cy="51490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CAD42E-A94D-47B9-B4D5-BB2EC46753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63" r="4544"/>
          <a:stretch/>
        </p:blipFill>
        <p:spPr>
          <a:xfrm>
            <a:off x="4907975" y="1361234"/>
            <a:ext cx="6959346" cy="24169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06D9B8-1A82-4642-BF60-E7F546BCE5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703"/>
          <a:stretch/>
        </p:blipFill>
        <p:spPr>
          <a:xfrm>
            <a:off x="4907975" y="4169545"/>
            <a:ext cx="7103165" cy="22026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1717A04-892D-4ADE-9005-273D6289895D}"/>
              </a:ext>
            </a:extLst>
          </p:cNvPr>
          <p:cNvSpPr txBox="1"/>
          <p:nvPr/>
        </p:nvSpPr>
        <p:spPr>
          <a:xfrm>
            <a:off x="3304072" y="261938"/>
            <a:ext cx="9700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</a:rPr>
              <a:t>VISUALIZING DATASET</a:t>
            </a:r>
          </a:p>
        </p:txBody>
      </p:sp>
    </p:spTree>
    <p:extLst>
      <p:ext uri="{BB962C8B-B14F-4D97-AF65-F5344CB8AC3E}">
        <p14:creationId xmlns:p14="http://schemas.microsoft.com/office/powerpoint/2010/main" val="399343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880C9-BD2B-4A8B-ABDB-351EE2630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524721"/>
            <a:ext cx="4991629" cy="3677123"/>
          </a:xfrm>
        </p:spPr>
        <p:txBody>
          <a:bodyPr anchor="ctr">
            <a:normAutofit/>
          </a:bodyPr>
          <a:lstStyle/>
          <a:p>
            <a:r>
              <a:rPr lang="en-US" sz="1800"/>
              <a:t>Keras is just an interface that allows you to easily access and customize the backend machine learning frameworks like TensorFLow.</a:t>
            </a:r>
          </a:p>
          <a:p>
            <a:pPr marL="0" indent="0">
              <a:buNone/>
            </a:pPr>
            <a:endParaRPr lang="en-US" sz="1800"/>
          </a:p>
          <a:p>
            <a:r>
              <a:rPr lang="en-US" sz="1800"/>
              <a:t>Directly using these frameworks are complex. Thus, many prefer a high-level API such as Keras to run on top of them mainly in Neural networks.</a:t>
            </a:r>
          </a:p>
        </p:txBody>
      </p:sp>
      <p:pic>
        <p:nvPicPr>
          <p:cNvPr id="2050" name="Picture 2" descr="TensorFlow 1.0 vs 2.0, Part 3: tf.keras | by Yusup | AI³ | Theory,  Practice, Business | Medium">
            <a:extLst>
              <a:ext uri="{FF2B5EF4-FFF2-40B4-BE49-F238E27FC236}">
                <a16:creationId xmlns:a16="http://schemas.microsoft.com/office/drawing/2014/main" id="{002E609B-905D-4CC1-BAD4-6E8191F62A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0" r="15589" b="1"/>
          <a:stretch/>
        </p:blipFill>
        <p:spPr bwMode="auto">
          <a:xfrm>
            <a:off x="7267682" y="841905"/>
            <a:ext cx="3452673" cy="231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E973632-3EB2-4C29-933B-98C06E685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890" y="3429000"/>
            <a:ext cx="5782673" cy="25154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86AE8E-3F7D-4137-ADEC-2A6C33B0C68B}"/>
              </a:ext>
            </a:extLst>
          </p:cNvPr>
          <p:cNvSpPr txBox="1"/>
          <p:nvPr/>
        </p:nvSpPr>
        <p:spPr>
          <a:xfrm>
            <a:off x="1045029" y="1258957"/>
            <a:ext cx="453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Framework and Libraries</a:t>
            </a:r>
          </a:p>
        </p:txBody>
      </p:sp>
    </p:spTree>
    <p:extLst>
      <p:ext uri="{BB962C8B-B14F-4D97-AF65-F5344CB8AC3E}">
        <p14:creationId xmlns:p14="http://schemas.microsoft.com/office/powerpoint/2010/main" val="30468774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702505-B3D3-4ADC-A71A-DA424A296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133" y="2088987"/>
            <a:ext cx="4860867" cy="4064925"/>
          </a:xfrm>
        </p:spPr>
        <p:txBody>
          <a:bodyPr anchor="ctr">
            <a:normAutofit/>
          </a:bodyPr>
          <a:lstStyle/>
          <a:p>
            <a:r>
              <a:rPr lang="en-US" sz="5000" b="1" dirty="0"/>
              <a:t>STEPS FOLLOWED</a:t>
            </a:r>
          </a:p>
        </p:txBody>
      </p:sp>
      <p:graphicFrame>
        <p:nvGraphicFramePr>
          <p:cNvPr id="20" name="Content Placeholder 3">
            <a:extLst>
              <a:ext uri="{FF2B5EF4-FFF2-40B4-BE49-F238E27FC236}">
                <a16:creationId xmlns:a16="http://schemas.microsoft.com/office/drawing/2014/main" id="{A117A111-9B40-4D00-AC96-5E2052272D7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14416" y="457200"/>
          <a:ext cx="6117336" cy="5696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B52B6A7-7C5E-4550-8044-5DC95BDC0A9D}"/>
              </a:ext>
            </a:extLst>
          </p:cNvPr>
          <p:cNvSpPr txBox="1"/>
          <p:nvPr/>
        </p:nvSpPr>
        <p:spPr>
          <a:xfrm>
            <a:off x="201302" y="452236"/>
            <a:ext cx="461828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i="0" dirty="0">
                <a:effectLst/>
                <a:latin typeface="proxima_novaregular"/>
              </a:rPr>
              <a:t>Why CNN?</a:t>
            </a:r>
          </a:p>
          <a:p>
            <a:pPr algn="just"/>
            <a:r>
              <a:rPr lang="en-US" sz="1600" b="0" i="0" dirty="0">
                <a:effectLst/>
                <a:latin typeface="proxima_novaregular"/>
              </a:rPr>
              <a:t>Deep learning, there are several types of models such as the ANN, RNN, reinforcement. But there has been one particular model that has contributed a lot in the field of computer vision and image analysis which is the Convolutional Neural Networks (CNN) </a:t>
            </a:r>
            <a:endParaRPr lang="en-US" sz="1600" dirty="0"/>
          </a:p>
          <a:p>
            <a:pPr algn="just"/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39110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A9A09D-FB96-4E65-B30E-2F5ECB581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Algorithms Classification</a:t>
            </a:r>
          </a:p>
        </p:txBody>
      </p:sp>
      <p:pic>
        <p:nvPicPr>
          <p:cNvPr id="4" name="Picture 2" descr="7 of the Most Used Regression Algorithms and How to Choose the Right One |  by Dominik Polzer | Towards Data Science">
            <a:extLst>
              <a:ext uri="{FF2B5EF4-FFF2-40B4-BE49-F238E27FC236}">
                <a16:creationId xmlns:a16="http://schemas.microsoft.com/office/drawing/2014/main" id="{7B37CB20-6109-4390-AE60-988270039A0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56585" y="1675227"/>
            <a:ext cx="10278830" cy="439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1622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B68A6-EA96-4304-99F6-792879FEB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367" y="559862"/>
            <a:ext cx="8636924" cy="1042416"/>
          </a:xfrm>
        </p:spPr>
        <p:txBody>
          <a:bodyPr>
            <a:normAutofit/>
          </a:bodyPr>
          <a:lstStyle/>
          <a:p>
            <a:r>
              <a:rPr lang="en-US" sz="3300" b="1" dirty="0"/>
              <a:t>CUSTOM CNN ARCHITECTURE – MODEL 1</a:t>
            </a:r>
          </a:p>
        </p:txBody>
      </p:sp>
      <p:pic>
        <p:nvPicPr>
          <p:cNvPr id="4" name="Picture 3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D7F0821-2C88-45C1-8225-A1877ABFC5F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89" y="2203704"/>
            <a:ext cx="7379410" cy="41970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CAAFB-65F1-411F-A74B-7095D8B8B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9311" y="2393792"/>
            <a:ext cx="3360212" cy="3740893"/>
          </a:xfrm>
        </p:spPr>
        <p:txBody>
          <a:bodyPr anchor="ctr">
            <a:normAutofit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  <a:tabLst>
                <a:tab pos="2486025" algn="l"/>
              </a:tabLst>
            </a:pP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proposed model by us is based built according to the main blocks of CNN as shown below: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  <a:tabLst>
                <a:tab pos="2486025" algn="l"/>
              </a:tabLst>
            </a:pP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Input Image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  <a:tabLst>
                <a:tab pos="2486025" algn="l"/>
              </a:tabLst>
            </a:pP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Convolutional Layers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  <a:tabLst>
                <a:tab pos="2486025" algn="l"/>
              </a:tabLst>
            </a:pP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Activation Function – ReLU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  <a:tabLst>
                <a:tab pos="2486025" algn="l"/>
              </a:tabLst>
            </a:pP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Max Pooling Layers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  <a:tabLst>
                <a:tab pos="2486025" algn="l"/>
              </a:tabLst>
            </a:pP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Flattening Layer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  <a:tabLst>
                <a:tab pos="2486025" algn="l"/>
              </a:tabLst>
            </a:pP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Fully Connected Layer</a:t>
            </a:r>
          </a:p>
          <a:p>
            <a:pPr marL="342900" marR="0" lvl="0" indent="-342900">
              <a:spcBef>
                <a:spcPts val="0"/>
              </a:spcBef>
              <a:spcAft>
                <a:spcPts val="1000"/>
              </a:spcAft>
              <a:buFont typeface="+mj-lt"/>
              <a:buAutoNum type="romanLcPeriod"/>
              <a:tabLst>
                <a:tab pos="2486025" algn="l"/>
              </a:tabLst>
            </a:pP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Output Layer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7839251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F1C70-5485-4C5C-82E0-0CB93389A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Layers responsible for Classification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E83A29B-5C82-4631-8A1B-9095D6AC83C7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934"/>
          <a:stretch/>
        </p:blipFill>
        <p:spPr>
          <a:xfrm>
            <a:off x="1017831" y="1563757"/>
            <a:ext cx="8258691" cy="4344674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D5909AA-12EE-489D-95DE-705D2B92F465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08" r="12501" b="5381"/>
          <a:stretch/>
        </p:blipFill>
        <p:spPr bwMode="auto">
          <a:xfrm>
            <a:off x="9608234" y="483704"/>
            <a:ext cx="2583766" cy="32723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9AE56C-AB6D-42F1-B9C1-5620D9E25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4032" y="6158853"/>
            <a:ext cx="5722490" cy="66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1931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11756-BF76-4544-9EDC-71E9ECBE3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367CC0-B5CD-4706-B5CC-7BFED7DB3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1523" y="4562305"/>
            <a:ext cx="7134225" cy="171450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2FDA6B-DB6D-446E-8131-E57F3C36A47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44" y="210967"/>
            <a:ext cx="74218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3141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88E80D-4D42-4B28-B382-9F4D7DCEA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b="1"/>
              <a:t>TRANSFER LEARNING MODEL – VGG19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A0AED-E1D9-4FFF-B2B5-415F5CCD2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en-US" sz="20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Transfer learning models are already trained in the classification of 1000’s classes. We can directly use them by tuning the classes according to our needs. </a:t>
            </a:r>
          </a:p>
          <a:p>
            <a:endParaRPr lang="en-US" sz="200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8DC15DF-FBC0-417D-8E30-6482D2078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853" y="1457472"/>
            <a:ext cx="7227252" cy="523975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969734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10612_134136">
            <a:hlinkClick r:id="" action="ppaction://media"/>
            <a:extLst>
              <a:ext uri="{FF2B5EF4-FFF2-40B4-BE49-F238E27FC236}">
                <a16:creationId xmlns:a16="http://schemas.microsoft.com/office/drawing/2014/main" id="{CF90A7A7-067F-40FB-B20B-E884271A575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070" y="521073"/>
            <a:ext cx="11432346" cy="64306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45A6A67-5737-4386-8DB3-C8FE6240E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8745" y="0"/>
            <a:ext cx="9358745" cy="438439"/>
          </a:xfrm>
        </p:spPr>
        <p:txBody>
          <a:bodyPr>
            <a:normAutofit fontScale="90000"/>
          </a:bodyPr>
          <a:lstStyle/>
          <a:p>
            <a:r>
              <a:rPr lang="en-IN" dirty="0"/>
              <a:t>My whole Project</a:t>
            </a:r>
          </a:p>
        </p:txBody>
      </p:sp>
    </p:spTree>
    <p:extLst>
      <p:ext uri="{BB962C8B-B14F-4D97-AF65-F5344CB8AC3E}">
        <p14:creationId xmlns:p14="http://schemas.microsoft.com/office/powerpoint/2010/main" val="94879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6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lourful envelopes">
            <a:extLst>
              <a:ext uri="{FF2B5EF4-FFF2-40B4-BE49-F238E27FC236}">
                <a16:creationId xmlns:a16="http://schemas.microsoft.com/office/drawing/2014/main" id="{27C1F0C9-441D-941A-76A5-6D899F5BDF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39" r="9870" b="-1"/>
          <a:stretch/>
        </p:blipFill>
        <p:spPr>
          <a:xfrm>
            <a:off x="4182175" y="-72727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BAC7EA-C4F2-4D6A-9627-8EECF38A8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IN" sz="4800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DAE0B-041A-4ACE-A4F4-44F4CE921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5118146" cy="41543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/>
              <a:t>AREEFA</a:t>
            </a:r>
          </a:p>
          <a:p>
            <a:pPr marL="0" indent="0">
              <a:buNone/>
            </a:pPr>
            <a:r>
              <a:rPr lang="en-IN" sz="2400" dirty="0"/>
              <a:t>8466961585</a:t>
            </a:r>
          </a:p>
          <a:p>
            <a:pPr marL="0" indent="0">
              <a:buNone/>
            </a:pPr>
            <a:r>
              <a:rPr lang="en-IN" sz="2400" dirty="0">
                <a:hlinkClick r:id="rId3"/>
              </a:rPr>
              <a:t>areefahnk@gmail.com</a:t>
            </a:r>
            <a:endParaRPr lang="en-IN" sz="2400" dirty="0"/>
          </a:p>
          <a:p>
            <a:pPr marL="0" indent="0">
              <a:buNone/>
            </a:pPr>
            <a:r>
              <a:rPr lang="en-IN" sz="2400" dirty="0">
                <a:hlinkClick r:id="rId4"/>
              </a:rPr>
              <a:t>https://www.linkedin.com/in/areefa-4530a6192/</a:t>
            </a:r>
            <a:endParaRPr lang="en-IN" sz="2400" dirty="0"/>
          </a:p>
          <a:p>
            <a:pPr marL="0" indent="0">
              <a:buNone/>
            </a:pPr>
            <a:r>
              <a:rPr lang="en-IN" sz="2400" dirty="0">
                <a:hlinkClick r:id="rId5"/>
              </a:rPr>
              <a:t>https://github.com/Areefahnk</a:t>
            </a:r>
            <a:endParaRPr lang="en-IN" sz="2400" dirty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57402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42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6BEFE9-4E3D-4B04-96CE-FDD3DA9D7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IN" sz="4000" b="1">
                <a:solidFill>
                  <a:srgbClr val="FFFFFF"/>
                </a:solidFill>
              </a:rPr>
              <a:t>Case Study – Client Company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17158-E2CB-4467-9924-512EF13B3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772" y="2494450"/>
            <a:ext cx="4802404" cy="3563159"/>
          </a:xfrm>
        </p:spPr>
        <p:txBody>
          <a:bodyPr>
            <a:normAutofit/>
          </a:bodyPr>
          <a:lstStyle/>
          <a:p>
            <a:pPr algn="just"/>
            <a:r>
              <a:rPr lang="en-IN" sz="1700" dirty="0"/>
              <a:t>Company is actively recruiting people with different work experiences. It is becoming problematic for  the HR team to personally review the documents of work experience to finalize CTC/salaries on their offer letters manually.</a:t>
            </a:r>
          </a:p>
          <a:p>
            <a:pPr marL="0" indent="0" algn="just">
              <a:buNone/>
            </a:pPr>
            <a:endParaRPr lang="en-IN" sz="1700" dirty="0"/>
          </a:p>
          <a:p>
            <a:pPr marL="0" indent="0" algn="just">
              <a:buNone/>
            </a:pPr>
            <a:r>
              <a:rPr lang="en-IN" sz="1700" b="1" dirty="0"/>
              <a:t>Consequences:</a:t>
            </a:r>
          </a:p>
          <a:p>
            <a:pPr algn="just"/>
            <a:r>
              <a:rPr lang="en-IN" sz="1700" dirty="0"/>
              <a:t>Delayed release of offer letters.</a:t>
            </a:r>
          </a:p>
          <a:p>
            <a:pPr algn="just"/>
            <a:r>
              <a:rPr lang="en-IN" sz="1700" dirty="0"/>
              <a:t>Delayed Joining Dates release</a:t>
            </a:r>
          </a:p>
          <a:p>
            <a:pPr algn="just"/>
            <a:r>
              <a:rPr lang="en-IN" sz="1700" dirty="0"/>
              <a:t>Overdue work for HR Team.</a:t>
            </a:r>
          </a:p>
        </p:txBody>
      </p:sp>
      <p:pic>
        <p:nvPicPr>
          <p:cNvPr id="2054" name="Picture 6" descr="Human Resource Policies &amp; Procedures - Video &amp; Lesson Transcript | Study.com">
            <a:extLst>
              <a:ext uri="{FF2B5EF4-FFF2-40B4-BE49-F238E27FC236}">
                <a16:creationId xmlns:a16="http://schemas.microsoft.com/office/drawing/2014/main" id="{73F27F15-9E2E-41F6-BE00-E2782A5E11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8" r="11672" b="-1"/>
          <a:stretch/>
        </p:blipFill>
        <p:spPr bwMode="auto">
          <a:xfrm>
            <a:off x="6098892" y="2492376"/>
            <a:ext cx="4802404" cy="3563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669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8" name="Rectangle 117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6DE4B-001D-4AB6-86EB-5AE7C7C35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78619"/>
            <a:ext cx="6816853" cy="1106424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accent2">
                    <a:lumMod val="50000"/>
                  </a:schemeClr>
                </a:solidFill>
              </a:rPr>
              <a:t>Working On Case Study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6" name="Rectangle 123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2" name="Content Placeholder 2">
            <a:extLst>
              <a:ext uri="{FF2B5EF4-FFF2-40B4-BE49-F238E27FC236}">
                <a16:creationId xmlns:a16="http://schemas.microsoft.com/office/drawing/2014/main" id="{380FA72E-5A0E-4FF4-B26E-748BB9622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en-IN" sz="1700"/>
              <a:t>What if we could involve a machine here that  could predict salaries and automate the whole thing?</a:t>
            </a:r>
          </a:p>
          <a:p>
            <a:endParaRPr lang="en-IN" sz="1700"/>
          </a:p>
          <a:p>
            <a:r>
              <a:rPr lang="en-IN" sz="1700"/>
              <a:t>Company had provided the previous Employee salaries data.</a:t>
            </a:r>
          </a:p>
          <a:p>
            <a:endParaRPr lang="en-IN" sz="1700"/>
          </a:p>
          <a:p>
            <a:pPr marL="0" indent="0">
              <a:buNone/>
            </a:pPr>
            <a:endParaRPr lang="en-IN" sz="17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6A7ECA-B5AA-4AB9-B4AC-2969B6358B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54"/>
          <a:stretch/>
        </p:blipFill>
        <p:spPr>
          <a:xfrm>
            <a:off x="4683631" y="1875388"/>
            <a:ext cx="7468048" cy="423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629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A141C-56B2-4B19-8A52-A2185ED5D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7776" y="1523761"/>
            <a:ext cx="5259707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Let's Work!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6" name="Picture 2" descr="Human Resources Organization Chart: What Is It and How to Create One?">
            <a:extLst>
              <a:ext uri="{FF2B5EF4-FFF2-40B4-BE49-F238E27FC236}">
                <a16:creationId xmlns:a16="http://schemas.microsoft.com/office/drawing/2014/main" id="{EB31DAAA-8D1D-4AED-BD2E-1904298A79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95" r="18685" b="4"/>
          <a:stretch/>
        </p:blipFill>
        <p:spPr bwMode="auto">
          <a:xfrm>
            <a:off x="1" y="2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3C15C-4F48-4187-99D2-B4D0CFE96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3858" y="3221993"/>
            <a:ext cx="5259714" cy="114998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3600" dirty="0"/>
              <a:t>Open Jupyter Notebooks</a:t>
            </a:r>
          </a:p>
          <a:p>
            <a:pPr marL="0" indent="0">
              <a:buNone/>
            </a:pPr>
            <a:r>
              <a:rPr lang="en-IN" sz="2000" dirty="0"/>
              <a:t>Trigger draft mail - datasets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1225431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0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12EF154-4B24-4D6E-8F98-6C46FE844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78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A58148-D452-4F6F-A2FE-EED968DE1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386463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89ACB-2981-4586-9E75-E4FB61B03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24" y="3433763"/>
            <a:ext cx="3197013" cy="2743200"/>
          </a:xfrm>
        </p:spPr>
        <p:txBody>
          <a:bodyPr anchor="t">
            <a:norm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</a:rPr>
              <a:t>STEPS TO TRAIN ML MODEL</a:t>
            </a:r>
          </a:p>
        </p:txBody>
      </p:sp>
      <p:pic>
        <p:nvPicPr>
          <p:cNvPr id="7" name="Graphic 6" descr="Test Plan">
            <a:extLst>
              <a:ext uri="{FF2B5EF4-FFF2-40B4-BE49-F238E27FC236}">
                <a16:creationId xmlns:a16="http://schemas.microsoft.com/office/drawing/2014/main" id="{D1EC5E80-EC7E-F446-5925-A82F3DDC9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02271" y="2122544"/>
            <a:ext cx="914400" cy="914400"/>
          </a:xfrm>
          <a:prstGeom prst="rect">
            <a:avLst/>
          </a:prstGeom>
        </p:spPr>
      </p:pic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D1BD01FD-2136-C8CD-D6D0-800B765A2D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1394918"/>
              </p:ext>
            </p:extLst>
          </p:nvPr>
        </p:nvGraphicFramePr>
        <p:xfrm>
          <a:off x="4330719" y="641615"/>
          <a:ext cx="7289799" cy="5533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Picture 4">
            <a:extLst>
              <a:ext uri="{FF2B5EF4-FFF2-40B4-BE49-F238E27FC236}">
                <a16:creationId xmlns:a16="http://schemas.microsoft.com/office/drawing/2014/main" id="{A920F3CD-0F29-481F-999C-4B1C5DB02F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39" r="16444"/>
          <a:stretch/>
        </p:blipFill>
        <p:spPr bwMode="auto">
          <a:xfrm>
            <a:off x="4177359" y="4805363"/>
            <a:ext cx="919964" cy="89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6B79E7-7D4A-4F55-AE56-3FCBFB17971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74605" y="4805363"/>
            <a:ext cx="3052763" cy="183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514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1638</TotalTime>
  <Words>1513</Words>
  <Application>Microsoft Office PowerPoint</Application>
  <PresentationFormat>Widescreen</PresentationFormat>
  <Paragraphs>177</Paragraphs>
  <Slides>45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Arial</vt:lpstr>
      <vt:lpstr>Calibri</vt:lpstr>
      <vt:lpstr>Calibri Light</vt:lpstr>
      <vt:lpstr>charter</vt:lpstr>
      <vt:lpstr>proxima_novaregular</vt:lpstr>
      <vt:lpstr>sohne</vt:lpstr>
      <vt:lpstr>Times New Roman</vt:lpstr>
      <vt:lpstr>Office Theme</vt:lpstr>
      <vt:lpstr>PowerPoint Presentation</vt:lpstr>
      <vt:lpstr>Day 1</vt:lpstr>
      <vt:lpstr>3 Building Steps in creating a ML model</vt:lpstr>
      <vt:lpstr>Algorithms Classification</vt:lpstr>
      <vt:lpstr>Case Study – Client Company</vt:lpstr>
      <vt:lpstr>Working On Case Study</vt:lpstr>
      <vt:lpstr>Let's Work!</vt:lpstr>
      <vt:lpstr>PowerPoint Presentation</vt:lpstr>
      <vt:lpstr>STEPS TO TRAIN ML MODEL</vt:lpstr>
      <vt:lpstr>Why Linear Regression?</vt:lpstr>
      <vt:lpstr>DAY 2</vt:lpstr>
      <vt:lpstr>Algorithm Fitting</vt:lpstr>
      <vt:lpstr>What’s Actually happening?</vt:lpstr>
      <vt:lpstr>Final ML Model: We deliver to Client</vt:lpstr>
      <vt:lpstr>PowerPoint Presentation</vt:lpstr>
      <vt:lpstr>Case Study: Client - Government</vt:lpstr>
      <vt:lpstr>Driving the Solution</vt:lpstr>
      <vt:lpstr>PowerPoint Presentation</vt:lpstr>
      <vt:lpstr>Logistic Regression</vt:lpstr>
      <vt:lpstr>Keywords</vt:lpstr>
      <vt:lpstr>Let's Work!</vt:lpstr>
      <vt:lpstr>Cost Function in Logistic Regression</vt:lpstr>
      <vt:lpstr>Using Gradient Descent Optimizer</vt:lpstr>
      <vt:lpstr>Evaluating Model</vt:lpstr>
      <vt:lpstr>So are we going to Deliver our Model to the Government?..............Not Yet………</vt:lpstr>
      <vt:lpstr>A ML model has no existence or no life until it is deployed.</vt:lpstr>
      <vt:lpstr>DECISION TREE</vt:lpstr>
      <vt:lpstr>definition</vt:lpstr>
      <vt:lpstr>A simple decision tree</vt:lpstr>
      <vt:lpstr>Meme Interpretation</vt:lpstr>
      <vt:lpstr>PowerPoint Presentation</vt:lpstr>
      <vt:lpstr>Creation &amp; Types</vt:lpstr>
      <vt:lpstr>Advantages &amp;Disadvantage</vt:lpstr>
      <vt:lpstr>Flask App Practical Explanation</vt:lpstr>
      <vt:lpstr>Now its deliverable..!</vt:lpstr>
      <vt:lpstr>MODEL 1: Dataset – Malaria Detection(Laboratory level)</vt:lpstr>
      <vt:lpstr>PowerPoint Presentation</vt:lpstr>
      <vt:lpstr>PowerPoint Presentation</vt:lpstr>
      <vt:lpstr>STEPS FOLLOWED</vt:lpstr>
      <vt:lpstr>CUSTOM CNN ARCHITECTURE – MODEL 1</vt:lpstr>
      <vt:lpstr>Layers responsible for Classification</vt:lpstr>
      <vt:lpstr>PowerPoint Presentation</vt:lpstr>
      <vt:lpstr>TRANSFER LEARNING MODEL – VGG19</vt:lpstr>
      <vt:lpstr>My whole Project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18K41A0505</dc:creator>
  <cp:lastModifiedBy>18K41A0505</cp:lastModifiedBy>
  <cp:revision>13</cp:revision>
  <dcterms:created xsi:type="dcterms:W3CDTF">2022-04-05T13:59:51Z</dcterms:created>
  <dcterms:modified xsi:type="dcterms:W3CDTF">2022-04-08T16:33:36Z</dcterms:modified>
</cp:coreProperties>
</file>

<file path=docProps/thumbnail.jpeg>
</file>